
<file path=[Content_Types].xml><?xml version="1.0" encoding="utf-8"?>
<Types xmlns="http://schemas.openxmlformats.org/package/2006/content-types">
  <Default Extension="jpeg" ContentType="image/jpeg"/>
  <Default Extension="jpg" ContentType="image/jpeg"/>
  <Default Extension="m4a" ContentType="audio/mp4"/>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6"/>
  </p:notesMasterIdLst>
  <p:handoutMasterIdLst>
    <p:handoutMasterId r:id="rId27"/>
  </p:handoutMasterIdLst>
  <p:sldIdLst>
    <p:sldId id="256" r:id="rId5"/>
    <p:sldId id="319" r:id="rId6"/>
    <p:sldId id="320" r:id="rId7"/>
    <p:sldId id="321" r:id="rId8"/>
    <p:sldId id="322" r:id="rId9"/>
    <p:sldId id="323" r:id="rId10"/>
    <p:sldId id="318" r:id="rId11"/>
    <p:sldId id="326" r:id="rId12"/>
    <p:sldId id="327" r:id="rId13"/>
    <p:sldId id="305" r:id="rId14"/>
    <p:sldId id="313" r:id="rId15"/>
    <p:sldId id="281" r:id="rId16"/>
    <p:sldId id="287" r:id="rId17"/>
    <p:sldId id="259" r:id="rId18"/>
    <p:sldId id="262" r:id="rId19"/>
    <p:sldId id="288" r:id="rId20"/>
    <p:sldId id="307" r:id="rId21"/>
    <p:sldId id="308" r:id="rId22"/>
    <p:sldId id="316" r:id="rId23"/>
    <p:sldId id="302" r:id="rId24"/>
    <p:sldId id="324"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175C79-3A41-42DA-B877-A54D41DB09A9}" v="38" dt="2026-05-28T05:44:04.068"/>
    <p1510:client id="{6013C4C2-088B-4174-B0DB-4D0859375B73}" v="2" dt="2026-05-28T09:25:35.580"/>
    <p1510:client id="{6A53EBE8-972D-4A1A-BE46-1AF87636A1FD}" v="3" dt="2026-05-28T10:11:01.205"/>
    <p1510:client id="{894874DF-B742-43C2-A2D4-C6FEE3C23BEA}" v="7" dt="2026-05-28T10:31:40.178"/>
    <p1510:client id="{FD2A66D2-EA90-4CBA-8F25-C36C86113C78}" v="2" dt="2026-05-28T09:19:38.869"/>
  </p1510:revLst>
</p1510:revInfo>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536" autoAdjust="0"/>
    <p:restoredTop sz="87816" autoAdjust="0"/>
  </p:normalViewPr>
  <p:slideViewPr>
    <p:cSldViewPr snapToGrid="0">
      <p:cViewPr varScale="1">
        <p:scale>
          <a:sx n="97" d="100"/>
          <a:sy n="97" d="100"/>
        </p:scale>
        <p:origin x="1368" y="84"/>
      </p:cViewPr>
      <p:guideLst>
        <p:guide orient="horz" pos="2160"/>
        <p:guide pos="3840"/>
      </p:guideLst>
    </p:cSldViewPr>
  </p:slideViewPr>
  <p:outlineViewPr>
    <p:cViewPr>
      <p:scale>
        <a:sx n="33" d="100"/>
        <a:sy n="33" d="100"/>
      </p:scale>
      <p:origin x="0" y="-586"/>
    </p:cViewPr>
  </p:outlineViewPr>
  <p:notesTextViewPr>
    <p:cViewPr>
      <p:scale>
        <a:sx n="1" d="1"/>
        <a:sy n="1" d="1"/>
      </p:scale>
      <p:origin x="0" y="0"/>
    </p:cViewPr>
  </p:notesTextViewPr>
  <p:sorterViewPr>
    <p:cViewPr>
      <p:scale>
        <a:sx n="100" d="100"/>
        <a:sy n="100" d="100"/>
      </p:scale>
      <p:origin x="0" y="-485"/>
    </p:cViewPr>
  </p:sorterViewPr>
  <p:notesViewPr>
    <p:cSldViewPr snapToGrid="0">
      <p:cViewPr varScale="1">
        <p:scale>
          <a:sx n="65" d="100"/>
          <a:sy n="65" d="100"/>
        </p:scale>
        <p:origin x="3154" y="43"/>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ishree Kannan" userId="baf4ad2c2cbe86fe" providerId="LiveId" clId="{5F58B536-9739-45E1-B4F9-91FD3CE7F35B}"/>
    <pc:docChg chg="undo redo custSel addSld delSld modSld">
      <pc:chgData name="Jaishree Kannan" userId="baf4ad2c2cbe86fe" providerId="LiveId" clId="{5F58B536-9739-45E1-B4F9-91FD3CE7F35B}" dt="2026-05-28T10:33:27.908" v="2094" actId="2696"/>
      <pc:docMkLst>
        <pc:docMk/>
      </pc:docMkLst>
      <pc:sldChg chg="modSp mod">
        <pc:chgData name="Jaishree Kannan" userId="baf4ad2c2cbe86fe" providerId="LiveId" clId="{5F58B536-9739-45E1-B4F9-91FD3CE7F35B}" dt="2026-05-16T05:49:59.804" v="121" actId="20577"/>
        <pc:sldMkLst>
          <pc:docMk/>
          <pc:sldMk cId="1633438396" sldId="256"/>
        </pc:sldMkLst>
        <pc:spChg chg="mod">
          <ac:chgData name="Jaishree Kannan" userId="baf4ad2c2cbe86fe" providerId="LiveId" clId="{5F58B536-9739-45E1-B4F9-91FD3CE7F35B}" dt="2026-05-16T05:49:59.804" v="121" actId="20577"/>
          <ac:spMkLst>
            <pc:docMk/>
            <pc:sldMk cId="1633438396" sldId="256"/>
            <ac:spMk id="7" creationId="{53AE5B2F-2CD3-4E51-91D5-FEF8CE8FEFA9}"/>
          </ac:spMkLst>
        </pc:spChg>
      </pc:sldChg>
      <pc:sldChg chg="add del">
        <pc:chgData name="Jaishree Kannan" userId="baf4ad2c2cbe86fe" providerId="LiveId" clId="{5F58B536-9739-45E1-B4F9-91FD3CE7F35B}" dt="2026-05-20T04:50:42.786" v="1403" actId="47"/>
        <pc:sldMkLst>
          <pc:docMk/>
          <pc:sldMk cId="2820735111" sldId="288"/>
        </pc:sldMkLst>
      </pc:sldChg>
      <pc:sldChg chg="add del">
        <pc:chgData name="Jaishree Kannan" userId="baf4ad2c2cbe86fe" providerId="LiveId" clId="{5F58B536-9739-45E1-B4F9-91FD3CE7F35B}" dt="2026-05-20T04:50:03.137" v="1402" actId="47"/>
        <pc:sldMkLst>
          <pc:docMk/>
          <pc:sldMk cId="2973361012" sldId="307"/>
        </pc:sldMkLst>
      </pc:sldChg>
      <pc:sldChg chg="add del">
        <pc:chgData name="Jaishree Kannan" userId="baf4ad2c2cbe86fe" providerId="LiveId" clId="{5F58B536-9739-45E1-B4F9-91FD3CE7F35B}" dt="2026-05-28T09:18:21.097" v="2047" actId="2696"/>
        <pc:sldMkLst>
          <pc:docMk/>
          <pc:sldMk cId="3973593833" sldId="310"/>
        </pc:sldMkLst>
      </pc:sldChg>
      <pc:sldChg chg="addSp modSp del mod modAnim">
        <pc:chgData name="Jaishree Kannan" userId="baf4ad2c2cbe86fe" providerId="LiveId" clId="{5F58B536-9739-45E1-B4F9-91FD3CE7F35B}" dt="2026-05-28T10:33:27.908" v="2094" actId="2696"/>
        <pc:sldMkLst>
          <pc:docMk/>
          <pc:sldMk cId="3499304434" sldId="311"/>
        </pc:sldMkLst>
        <pc:spChg chg="mod">
          <ac:chgData name="Jaishree Kannan" userId="baf4ad2c2cbe86fe" providerId="LiveId" clId="{5F58B536-9739-45E1-B4F9-91FD3CE7F35B}" dt="2026-05-28T10:20:37.026" v="2064" actId="14100"/>
          <ac:spMkLst>
            <pc:docMk/>
            <pc:sldMk cId="3499304434" sldId="311"/>
            <ac:spMk id="7" creationId="{80B35DB1-1D17-E54B-94AF-D0DAD89068EB}"/>
          </ac:spMkLst>
        </pc:spChg>
        <pc:picChg chg="add mod">
          <ac:chgData name="Jaishree Kannan" userId="baf4ad2c2cbe86fe" providerId="LiveId" clId="{5F58B536-9739-45E1-B4F9-91FD3CE7F35B}" dt="2026-05-28T05:43:17.688" v="2028"/>
          <ac:picMkLst>
            <pc:docMk/>
            <pc:sldMk cId="3499304434" sldId="311"/>
            <ac:picMk id="2" creationId="{FFF0E206-40A1-ABA7-B088-CC44E577AE24}"/>
          </ac:picMkLst>
        </pc:picChg>
        <pc:picChg chg="mod">
          <ac:chgData name="Jaishree Kannan" userId="baf4ad2c2cbe86fe" providerId="LiveId" clId="{5F58B536-9739-45E1-B4F9-91FD3CE7F35B}" dt="2026-05-28T10:29:16.824" v="2083" actId="1076"/>
          <ac:picMkLst>
            <pc:docMk/>
            <pc:sldMk cId="3499304434" sldId="311"/>
            <ac:picMk id="13" creationId="{6FEE3BD6-4B81-3E45-8444-60C7EFB7AC87}"/>
          </ac:picMkLst>
        </pc:picChg>
      </pc:sldChg>
      <pc:sldChg chg="addSp delSp modSp new mod modAnim">
        <pc:chgData name="Jaishree Kannan" userId="baf4ad2c2cbe86fe" providerId="LiveId" clId="{5F58B536-9739-45E1-B4F9-91FD3CE7F35B}" dt="2026-05-26T07:50:26.510" v="1872" actId="1076"/>
        <pc:sldMkLst>
          <pc:docMk/>
          <pc:sldMk cId="1575657350" sldId="319"/>
        </pc:sldMkLst>
        <pc:spChg chg="mod">
          <ac:chgData name="Jaishree Kannan" userId="baf4ad2c2cbe86fe" providerId="LiveId" clId="{5F58B536-9739-45E1-B4F9-91FD3CE7F35B}" dt="2026-05-18T10:05:15.218" v="148" actId="20577"/>
          <ac:spMkLst>
            <pc:docMk/>
            <pc:sldMk cId="1575657350" sldId="319"/>
            <ac:spMk id="2" creationId="{278D12F4-0CFD-5F63-2FBF-9893D8F8852E}"/>
          </ac:spMkLst>
        </pc:spChg>
        <pc:spChg chg="mod">
          <ac:chgData name="Jaishree Kannan" userId="baf4ad2c2cbe86fe" providerId="LiveId" clId="{5F58B536-9739-45E1-B4F9-91FD3CE7F35B}" dt="2026-05-19T04:39:36.332" v="226" actId="20577"/>
          <ac:spMkLst>
            <pc:docMk/>
            <pc:sldMk cId="1575657350" sldId="319"/>
            <ac:spMk id="4" creationId="{652A0E79-EF1D-1FD2-1D47-8C4C3C4B759A}"/>
          </ac:spMkLst>
        </pc:spChg>
        <pc:picChg chg="add mod">
          <ac:chgData name="Jaishree Kannan" userId="baf4ad2c2cbe86fe" providerId="LiveId" clId="{5F58B536-9739-45E1-B4F9-91FD3CE7F35B}" dt="2026-05-26T07:50:26.510" v="1872" actId="1076"/>
          <ac:picMkLst>
            <pc:docMk/>
            <pc:sldMk cId="1575657350" sldId="319"/>
            <ac:picMk id="3" creationId="{714A9A80-5BFE-7EDE-3FF6-596FBB07D81F}"/>
          </ac:picMkLst>
        </pc:picChg>
        <pc:picChg chg="add mod">
          <ac:chgData name="Jaishree Kannan" userId="baf4ad2c2cbe86fe" providerId="LiveId" clId="{5F58B536-9739-45E1-B4F9-91FD3CE7F35B}" dt="2026-05-18T10:11:33.345" v="175" actId="14100"/>
          <ac:picMkLst>
            <pc:docMk/>
            <pc:sldMk cId="1575657350" sldId="319"/>
            <ac:picMk id="8" creationId="{73E16A5B-992B-D384-F6AE-E92EFADEE4C5}"/>
          </ac:picMkLst>
        </pc:picChg>
      </pc:sldChg>
      <pc:sldChg chg="delSp modSp new mod">
        <pc:chgData name="Jaishree Kannan" userId="baf4ad2c2cbe86fe" providerId="LiveId" clId="{5F58B536-9739-45E1-B4F9-91FD3CE7F35B}" dt="2026-05-19T04:40:06.024" v="234" actId="20577"/>
        <pc:sldMkLst>
          <pc:docMk/>
          <pc:sldMk cId="3225243979" sldId="320"/>
        </pc:sldMkLst>
        <pc:spChg chg="mod">
          <ac:chgData name="Jaishree Kannan" userId="baf4ad2c2cbe86fe" providerId="LiveId" clId="{5F58B536-9739-45E1-B4F9-91FD3CE7F35B}" dt="2026-05-19T04:40:00.735" v="233" actId="20577"/>
          <ac:spMkLst>
            <pc:docMk/>
            <pc:sldMk cId="3225243979" sldId="320"/>
            <ac:spMk id="2" creationId="{D99D27A7-101C-3D94-C5FE-608B002CC01D}"/>
          </ac:spMkLst>
        </pc:spChg>
        <pc:spChg chg="mod">
          <ac:chgData name="Jaishree Kannan" userId="baf4ad2c2cbe86fe" providerId="LiveId" clId="{5F58B536-9739-45E1-B4F9-91FD3CE7F35B}" dt="2026-05-19T04:40:06.024" v="234" actId="20577"/>
          <ac:spMkLst>
            <pc:docMk/>
            <pc:sldMk cId="3225243979" sldId="320"/>
            <ac:spMk id="4" creationId="{A77FC138-57F2-82EE-EAD0-F519B87717A9}"/>
          </ac:spMkLst>
        </pc:spChg>
      </pc:sldChg>
      <pc:sldChg chg="addSp delSp modSp new mod">
        <pc:chgData name="Jaishree Kannan" userId="baf4ad2c2cbe86fe" providerId="LiveId" clId="{5F58B536-9739-45E1-B4F9-91FD3CE7F35B}" dt="2026-05-18T10:44:50.667" v="198" actId="1076"/>
        <pc:sldMkLst>
          <pc:docMk/>
          <pc:sldMk cId="764689569" sldId="321"/>
        </pc:sldMkLst>
        <pc:spChg chg="mod">
          <ac:chgData name="Jaishree Kannan" userId="baf4ad2c2cbe86fe" providerId="LiveId" clId="{5F58B536-9739-45E1-B4F9-91FD3CE7F35B}" dt="2026-05-18T10:14:33.066" v="190" actId="20577"/>
          <ac:spMkLst>
            <pc:docMk/>
            <pc:sldMk cId="764689569" sldId="321"/>
            <ac:spMk id="2" creationId="{9D83BCBE-8449-2327-E0CD-088BD6577AF2}"/>
          </ac:spMkLst>
        </pc:spChg>
        <pc:picChg chg="add mod ord">
          <ac:chgData name="Jaishree Kannan" userId="baf4ad2c2cbe86fe" providerId="LiveId" clId="{5F58B536-9739-45E1-B4F9-91FD3CE7F35B}" dt="2026-05-18T10:44:50.667" v="198" actId="1076"/>
          <ac:picMkLst>
            <pc:docMk/>
            <pc:sldMk cId="764689569" sldId="321"/>
            <ac:picMk id="9" creationId="{EEE92860-46DF-819A-C704-6A9373632CF1}"/>
          </ac:picMkLst>
        </pc:picChg>
      </pc:sldChg>
      <pc:sldChg chg="addSp delSp modSp new mod setBg modNotesTx">
        <pc:chgData name="Jaishree Kannan" userId="baf4ad2c2cbe86fe" providerId="LiveId" clId="{5F58B536-9739-45E1-B4F9-91FD3CE7F35B}" dt="2026-05-26T07:52:45.864" v="1873" actId="20577"/>
        <pc:sldMkLst>
          <pc:docMk/>
          <pc:sldMk cId="3049246261" sldId="322"/>
        </pc:sldMkLst>
        <pc:spChg chg="mod">
          <ac:chgData name="Jaishree Kannan" userId="baf4ad2c2cbe86fe" providerId="LiveId" clId="{5F58B536-9739-45E1-B4F9-91FD3CE7F35B}" dt="2026-05-19T04:51:04.715" v="269" actId="20577"/>
          <ac:spMkLst>
            <pc:docMk/>
            <pc:sldMk cId="3049246261" sldId="322"/>
            <ac:spMk id="2" creationId="{25E956B5-AE8F-140D-5948-AD2AB16A4BED}"/>
          </ac:spMkLst>
        </pc:spChg>
        <pc:spChg chg="add del mod">
          <ac:chgData name="Jaishree Kannan" userId="baf4ad2c2cbe86fe" providerId="LiveId" clId="{5F58B536-9739-45E1-B4F9-91FD3CE7F35B}" dt="2026-05-26T07:52:45.864" v="1873" actId="20577"/>
          <ac:spMkLst>
            <pc:docMk/>
            <pc:sldMk cId="3049246261" sldId="322"/>
            <ac:spMk id="4" creationId="{217C79BB-AADE-F61F-5B86-E54155B47F3A}"/>
          </ac:spMkLst>
        </pc:spChg>
        <pc:spChg chg="mod">
          <ac:chgData name="Jaishree Kannan" userId="baf4ad2c2cbe86fe" providerId="LiveId" clId="{5F58B536-9739-45E1-B4F9-91FD3CE7F35B}" dt="2026-05-19T04:42:32.831" v="237" actId="26606"/>
          <ac:spMkLst>
            <pc:docMk/>
            <pc:sldMk cId="3049246261" sldId="322"/>
            <ac:spMk id="5" creationId="{97577D4E-551A-970E-0B52-CE1FBBE7693A}"/>
          </ac:spMkLst>
        </pc:spChg>
        <pc:spChg chg="mod">
          <ac:chgData name="Jaishree Kannan" userId="baf4ad2c2cbe86fe" providerId="LiveId" clId="{5F58B536-9739-45E1-B4F9-91FD3CE7F35B}" dt="2026-05-19T04:42:32.831" v="237" actId="26606"/>
          <ac:spMkLst>
            <pc:docMk/>
            <pc:sldMk cId="3049246261" sldId="322"/>
            <ac:spMk id="6" creationId="{C8FD958F-0EE5-E16A-FB56-DEA9E46FAB15}"/>
          </ac:spMkLst>
        </pc:spChg>
        <pc:spChg chg="mod">
          <ac:chgData name="Jaishree Kannan" userId="baf4ad2c2cbe86fe" providerId="LiveId" clId="{5F58B536-9739-45E1-B4F9-91FD3CE7F35B}" dt="2026-05-19T04:42:32.831" v="237" actId="26606"/>
          <ac:spMkLst>
            <pc:docMk/>
            <pc:sldMk cId="3049246261" sldId="322"/>
            <ac:spMk id="7" creationId="{41EF168F-9E53-8A00-DAAC-199914AB5732}"/>
          </ac:spMkLst>
        </pc:spChg>
        <pc:spChg chg="add">
          <ac:chgData name="Jaishree Kannan" userId="baf4ad2c2cbe86fe" providerId="LiveId" clId="{5F58B536-9739-45E1-B4F9-91FD3CE7F35B}" dt="2026-05-19T04:42:32.831" v="237" actId="26606"/>
          <ac:spMkLst>
            <pc:docMk/>
            <pc:sldMk cId="3049246261" sldId="322"/>
            <ac:spMk id="18" creationId="{660EB578-C970-4186-B93C-45851BBC6E34}"/>
          </ac:spMkLst>
        </pc:spChg>
        <pc:picChg chg="add mod ord">
          <ac:chgData name="Jaishree Kannan" userId="baf4ad2c2cbe86fe" providerId="LiveId" clId="{5F58B536-9739-45E1-B4F9-91FD3CE7F35B}" dt="2026-05-19T05:43:29.203" v="1356" actId="14100"/>
          <ac:picMkLst>
            <pc:docMk/>
            <pc:sldMk cId="3049246261" sldId="322"/>
            <ac:picMk id="9" creationId="{38AAC1DB-3134-FED7-056E-9F25990CCD56}"/>
          </ac:picMkLst>
        </pc:picChg>
        <pc:cxnChg chg="add">
          <ac:chgData name="Jaishree Kannan" userId="baf4ad2c2cbe86fe" providerId="LiveId" clId="{5F58B536-9739-45E1-B4F9-91FD3CE7F35B}" dt="2026-05-19T04:42:32.831" v="237" actId="26606"/>
          <ac:cxnSpMkLst>
            <pc:docMk/>
            <pc:sldMk cId="3049246261" sldId="322"/>
            <ac:cxnSpMk id="14" creationId="{F64F9B95-9045-48D2-B9F3-2927E98F54AA}"/>
          </ac:cxnSpMkLst>
        </pc:cxnChg>
        <pc:cxnChg chg="add">
          <ac:chgData name="Jaishree Kannan" userId="baf4ad2c2cbe86fe" providerId="LiveId" clId="{5F58B536-9739-45E1-B4F9-91FD3CE7F35B}" dt="2026-05-19T04:42:32.831" v="237" actId="26606"/>
          <ac:cxnSpMkLst>
            <pc:docMk/>
            <pc:sldMk cId="3049246261" sldId="322"/>
            <ac:cxnSpMk id="16" creationId="{085AA86F-6A4D-4BCB-A045-D992CDC2959B}"/>
          </ac:cxnSpMkLst>
        </pc:cxnChg>
        <pc:cxnChg chg="add">
          <ac:chgData name="Jaishree Kannan" userId="baf4ad2c2cbe86fe" providerId="LiveId" clId="{5F58B536-9739-45E1-B4F9-91FD3CE7F35B}" dt="2026-05-19T04:42:32.831" v="237" actId="26606"/>
          <ac:cxnSpMkLst>
            <pc:docMk/>
            <pc:sldMk cId="3049246261" sldId="322"/>
            <ac:cxnSpMk id="20" creationId="{CDF57B02-07BB-407B-BB36-06D9C64A673E}"/>
          </ac:cxnSpMkLst>
        </pc:cxnChg>
      </pc:sldChg>
      <pc:sldChg chg="addSp delSp modSp new mod modAnim">
        <pc:chgData name="Jaishree Kannan" userId="baf4ad2c2cbe86fe" providerId="LiveId" clId="{5F58B536-9739-45E1-B4F9-91FD3CE7F35B}" dt="2026-05-28T05:26:56.019" v="1986"/>
        <pc:sldMkLst>
          <pc:docMk/>
          <pc:sldMk cId="738548516" sldId="323"/>
        </pc:sldMkLst>
        <pc:spChg chg="mod">
          <ac:chgData name="Jaishree Kannan" userId="baf4ad2c2cbe86fe" providerId="LiveId" clId="{5F58B536-9739-45E1-B4F9-91FD3CE7F35B}" dt="2026-05-19T06:14:14.009" v="1399" actId="255"/>
          <ac:spMkLst>
            <pc:docMk/>
            <pc:sldMk cId="738548516" sldId="323"/>
            <ac:spMk id="2" creationId="{D7AC0716-C5C3-07FE-7B7E-479518684988}"/>
          </ac:spMkLst>
        </pc:spChg>
        <pc:spChg chg="add mod">
          <ac:chgData name="Jaishree Kannan" userId="baf4ad2c2cbe86fe" providerId="LiveId" clId="{5F58B536-9739-45E1-B4F9-91FD3CE7F35B}" dt="2026-05-19T06:12:59.219" v="1394" actId="1076"/>
          <ac:spMkLst>
            <pc:docMk/>
            <pc:sldMk cId="738548516" sldId="323"/>
            <ac:spMk id="9" creationId="{4150FD0B-FCEA-83B4-4A9A-35A153F0CC75}"/>
          </ac:spMkLst>
        </pc:spChg>
        <pc:picChg chg="add mod">
          <ac:chgData name="Jaishree Kannan" userId="baf4ad2c2cbe86fe" providerId="LiveId" clId="{5F58B536-9739-45E1-B4F9-91FD3CE7F35B}" dt="2026-05-28T05:26:56.019" v="1986"/>
          <ac:picMkLst>
            <pc:docMk/>
            <pc:sldMk cId="738548516" sldId="323"/>
            <ac:picMk id="3" creationId="{D77D1C7F-2656-1A78-DC9B-0A026AF2AFB8}"/>
          </ac:picMkLst>
        </pc:picChg>
        <pc:picChg chg="add mod ord">
          <ac:chgData name="Jaishree Kannan" userId="baf4ad2c2cbe86fe" providerId="LiveId" clId="{5F58B536-9739-45E1-B4F9-91FD3CE7F35B}" dt="2026-05-19T06:13:05.113" v="1395" actId="1076"/>
          <ac:picMkLst>
            <pc:docMk/>
            <pc:sldMk cId="738548516" sldId="323"/>
            <ac:picMk id="11" creationId="{AF604937-7F69-8FBF-9F2A-78B00FF9A44A}"/>
          </ac:picMkLst>
        </pc:picChg>
      </pc:sldChg>
      <pc:sldChg chg="addSp delSp modSp new mod setBg addAnim delAnim setClrOvrMap">
        <pc:chgData name="Jaishree Kannan" userId="baf4ad2c2cbe86fe" providerId="LiveId" clId="{5F58B536-9739-45E1-B4F9-91FD3CE7F35B}" dt="2026-05-20T05:56:47.456" v="1870" actId="20577"/>
        <pc:sldMkLst>
          <pc:docMk/>
          <pc:sldMk cId="3034061397" sldId="324"/>
        </pc:sldMkLst>
        <pc:spChg chg="mod">
          <ac:chgData name="Jaishree Kannan" userId="baf4ad2c2cbe86fe" providerId="LiveId" clId="{5F58B536-9739-45E1-B4F9-91FD3CE7F35B}" dt="2026-05-20T05:56:47.456" v="1870" actId="20577"/>
          <ac:spMkLst>
            <pc:docMk/>
            <pc:sldMk cId="3034061397" sldId="324"/>
            <ac:spMk id="2" creationId="{6AA682F0-F09F-E616-AD61-31CADB326F9A}"/>
          </ac:spMkLst>
        </pc:spChg>
        <pc:spChg chg="mod">
          <ac:chgData name="Jaishree Kannan" userId="baf4ad2c2cbe86fe" providerId="LiveId" clId="{5F58B536-9739-45E1-B4F9-91FD3CE7F35B}" dt="2026-05-20T05:51:04.714" v="1462" actId="26606"/>
          <ac:spMkLst>
            <pc:docMk/>
            <pc:sldMk cId="3034061397" sldId="324"/>
            <ac:spMk id="8" creationId="{1764FDDA-8782-8C93-DF3F-0DBB5966A3FB}"/>
          </ac:spMkLst>
        </pc:spChg>
        <pc:spChg chg="mod">
          <ac:chgData name="Jaishree Kannan" userId="baf4ad2c2cbe86fe" providerId="LiveId" clId="{5F58B536-9739-45E1-B4F9-91FD3CE7F35B}" dt="2026-05-20T05:51:04.714" v="1462" actId="26606"/>
          <ac:spMkLst>
            <pc:docMk/>
            <pc:sldMk cId="3034061397" sldId="324"/>
            <ac:spMk id="9" creationId="{925575C8-1C4D-C686-09A6-4FDD167F280C}"/>
          </ac:spMkLst>
        </pc:spChg>
        <pc:spChg chg="mod">
          <ac:chgData name="Jaishree Kannan" userId="baf4ad2c2cbe86fe" providerId="LiveId" clId="{5F58B536-9739-45E1-B4F9-91FD3CE7F35B}" dt="2026-05-20T05:51:04.714" v="1462" actId="26606"/>
          <ac:spMkLst>
            <pc:docMk/>
            <pc:sldMk cId="3034061397" sldId="324"/>
            <ac:spMk id="10" creationId="{30FA4A3B-497B-10AC-1725-C1BB1168FB88}"/>
          </ac:spMkLst>
        </pc:spChg>
        <pc:spChg chg="add">
          <ac:chgData name="Jaishree Kannan" userId="baf4ad2c2cbe86fe" providerId="LiveId" clId="{5F58B536-9739-45E1-B4F9-91FD3CE7F35B}" dt="2026-05-20T05:51:04.714" v="1462" actId="26606"/>
          <ac:spMkLst>
            <pc:docMk/>
            <pc:sldMk cId="3034061397" sldId="324"/>
            <ac:spMk id="20" creationId="{33E93247-6229-44AB-A550-739E971E690B}"/>
          </ac:spMkLst>
        </pc:spChg>
        <pc:spChg chg="add">
          <ac:chgData name="Jaishree Kannan" userId="baf4ad2c2cbe86fe" providerId="LiveId" clId="{5F58B536-9739-45E1-B4F9-91FD3CE7F35B}" dt="2026-05-20T05:51:04.714" v="1462" actId="26606"/>
          <ac:spMkLst>
            <pc:docMk/>
            <pc:sldMk cId="3034061397" sldId="324"/>
            <ac:spMk id="22" creationId="{6BB6B482-ACCA-4938-8AEA-49D525C17221}"/>
          </ac:spMkLst>
        </pc:spChg>
        <pc:picChg chg="add mod ord">
          <ac:chgData name="Jaishree Kannan" userId="baf4ad2c2cbe86fe" providerId="LiveId" clId="{5F58B536-9739-45E1-B4F9-91FD3CE7F35B}" dt="2026-05-20T05:51:36.533" v="1465" actId="1076"/>
          <ac:picMkLst>
            <pc:docMk/>
            <pc:sldMk cId="3034061397" sldId="324"/>
            <ac:picMk id="11" creationId="{58267795-3105-F680-1C78-1D21CC779B25}"/>
          </ac:picMkLst>
        </pc:picChg>
        <pc:cxnChg chg="add">
          <ac:chgData name="Jaishree Kannan" userId="baf4ad2c2cbe86fe" providerId="LiveId" clId="{5F58B536-9739-45E1-B4F9-91FD3CE7F35B}" dt="2026-05-20T05:51:04.714" v="1462" actId="26606"/>
          <ac:cxnSpMkLst>
            <pc:docMk/>
            <pc:sldMk cId="3034061397" sldId="324"/>
            <ac:cxnSpMk id="18" creationId="{085AA86F-6A4D-4BCB-A045-D992CDC2959B}"/>
          </ac:cxnSpMkLst>
        </pc:cxnChg>
        <pc:cxnChg chg="add">
          <ac:chgData name="Jaishree Kannan" userId="baf4ad2c2cbe86fe" providerId="LiveId" clId="{5F58B536-9739-45E1-B4F9-91FD3CE7F35B}" dt="2026-05-20T05:51:04.714" v="1462" actId="26606"/>
          <ac:cxnSpMkLst>
            <pc:docMk/>
            <pc:sldMk cId="3034061397" sldId="324"/>
            <ac:cxnSpMk id="24" creationId="{EE2E603F-4A95-4FE8-BB06-211DFD75DBEF}"/>
          </ac:cxnSpMkLst>
        </pc:cxnChg>
      </pc:sldChg>
      <pc:sldChg chg="addSp delSp modSp new add del mod setBg setClrOvrMap">
        <pc:chgData name="Jaishree Kannan" userId="baf4ad2c2cbe86fe" providerId="LiveId" clId="{5F58B536-9739-45E1-B4F9-91FD3CE7F35B}" dt="2026-05-28T05:44:34.904" v="2046" actId="2696"/>
        <pc:sldMkLst>
          <pc:docMk/>
          <pc:sldMk cId="2509589540" sldId="325"/>
        </pc:sldMkLst>
        <pc:spChg chg="mod">
          <ac:chgData name="Jaishree Kannan" userId="baf4ad2c2cbe86fe" providerId="LiveId" clId="{5F58B536-9739-45E1-B4F9-91FD3CE7F35B}" dt="2026-05-28T05:14:00.132" v="1933" actId="14100"/>
          <ac:spMkLst>
            <pc:docMk/>
            <pc:sldMk cId="2509589540" sldId="325"/>
            <ac:spMk id="2" creationId="{A80C29A8-DBB1-FF63-BC5E-296359FB682E}"/>
          </ac:spMkLst>
        </pc:spChg>
        <pc:spChg chg="del">
          <ac:chgData name="Jaishree Kannan" userId="baf4ad2c2cbe86fe" providerId="LiveId" clId="{5F58B536-9739-45E1-B4F9-91FD3CE7F35B}" dt="2026-05-28T05:06:05.044" v="1875"/>
          <ac:spMkLst>
            <pc:docMk/>
            <pc:sldMk cId="2509589540" sldId="325"/>
            <ac:spMk id="3" creationId="{6FF24EF8-6DA4-0D88-FB85-6D999D77F8F9}"/>
          </ac:spMkLst>
        </pc:spChg>
        <pc:spChg chg="del">
          <ac:chgData name="Jaishree Kannan" userId="baf4ad2c2cbe86fe" providerId="LiveId" clId="{5F58B536-9739-45E1-B4F9-91FD3CE7F35B}" dt="2026-05-28T05:06:18.863" v="1876" actId="26606"/>
          <ac:spMkLst>
            <pc:docMk/>
            <pc:sldMk cId="2509589540" sldId="325"/>
            <ac:spMk id="4" creationId="{25198451-3E16-F07A-F217-7009DFE2E002}"/>
          </ac:spMkLst>
        </pc:spChg>
        <pc:spChg chg="mod">
          <ac:chgData name="Jaishree Kannan" userId="baf4ad2c2cbe86fe" providerId="LiveId" clId="{5F58B536-9739-45E1-B4F9-91FD3CE7F35B}" dt="2026-05-28T05:12:15.110" v="1924" actId="14100"/>
          <ac:spMkLst>
            <pc:docMk/>
            <pc:sldMk cId="2509589540" sldId="325"/>
            <ac:spMk id="5" creationId="{6384E577-15AB-EBFF-E860-373C3F7C878B}"/>
          </ac:spMkLst>
        </pc:spChg>
        <pc:spChg chg="del mod">
          <ac:chgData name="Jaishree Kannan" userId="baf4ad2c2cbe86fe" providerId="LiveId" clId="{5F58B536-9739-45E1-B4F9-91FD3CE7F35B}" dt="2026-05-28T05:12:07.117" v="1922" actId="478"/>
          <ac:spMkLst>
            <pc:docMk/>
            <pc:sldMk cId="2509589540" sldId="325"/>
            <ac:spMk id="6" creationId="{5547443E-2798-57D6-A97D-E7E87ED897CE}"/>
          </ac:spMkLst>
        </pc:spChg>
        <pc:spChg chg="del mod">
          <ac:chgData name="Jaishree Kannan" userId="baf4ad2c2cbe86fe" providerId="LiveId" clId="{5F58B536-9739-45E1-B4F9-91FD3CE7F35B}" dt="2026-05-28T05:12:02.519" v="1920" actId="478"/>
          <ac:spMkLst>
            <pc:docMk/>
            <pc:sldMk cId="2509589540" sldId="325"/>
            <ac:spMk id="7" creationId="{E03FE7E8-ACD5-AA34-1509-C27C9420777B}"/>
          </ac:spMkLst>
        </pc:spChg>
        <pc:spChg chg="add">
          <ac:chgData name="Jaishree Kannan" userId="baf4ad2c2cbe86fe" providerId="LiveId" clId="{5F58B536-9739-45E1-B4F9-91FD3CE7F35B}" dt="2026-05-28T05:06:18.863" v="1876" actId="26606"/>
          <ac:spMkLst>
            <pc:docMk/>
            <pc:sldMk cId="2509589540" sldId="325"/>
            <ac:spMk id="17" creationId="{80B98925-0550-1AFB-C1DC-02792400FB71}"/>
          </ac:spMkLst>
        </pc:spChg>
        <pc:spChg chg="add">
          <ac:chgData name="Jaishree Kannan" userId="baf4ad2c2cbe86fe" providerId="LiveId" clId="{5F58B536-9739-45E1-B4F9-91FD3CE7F35B}" dt="2026-05-28T05:06:18.863" v="1876" actId="26606"/>
          <ac:spMkLst>
            <pc:docMk/>
            <pc:sldMk cId="2509589540" sldId="325"/>
            <ac:spMk id="19" creationId="{0CCA9273-E74E-A306-1F74-BEF9EDA30500}"/>
          </ac:spMkLst>
        </pc:spChg>
        <pc:picChg chg="add mod ord">
          <ac:chgData name="Jaishree Kannan" userId="baf4ad2c2cbe86fe" providerId="LiveId" clId="{5F58B536-9739-45E1-B4F9-91FD3CE7F35B}" dt="2026-05-28T05:11:07.272" v="1916" actId="1076"/>
          <ac:picMkLst>
            <pc:docMk/>
            <pc:sldMk cId="2509589540" sldId="325"/>
            <ac:picMk id="8" creationId="{894C7B85-30B9-0028-1CBC-EF142FB43076}"/>
          </ac:picMkLst>
        </pc:picChg>
        <pc:cxnChg chg="add">
          <ac:chgData name="Jaishree Kannan" userId="baf4ad2c2cbe86fe" providerId="LiveId" clId="{5F58B536-9739-45E1-B4F9-91FD3CE7F35B}" dt="2026-05-28T05:06:18.863" v="1876" actId="26606"/>
          <ac:cxnSpMkLst>
            <pc:docMk/>
            <pc:sldMk cId="2509589540" sldId="325"/>
            <ac:cxnSpMk id="13" creationId="{F64F9B95-9045-48D2-B9F3-2927E98F54AA}"/>
          </ac:cxnSpMkLst>
        </pc:cxnChg>
        <pc:cxnChg chg="add">
          <ac:chgData name="Jaishree Kannan" userId="baf4ad2c2cbe86fe" providerId="LiveId" clId="{5F58B536-9739-45E1-B4F9-91FD3CE7F35B}" dt="2026-05-28T05:06:18.863" v="1876" actId="26606"/>
          <ac:cxnSpMkLst>
            <pc:docMk/>
            <pc:sldMk cId="2509589540" sldId="325"/>
            <ac:cxnSpMk id="15" creationId="{085AA86F-6A4D-4BCB-A045-D992CDC2959B}"/>
          </ac:cxnSpMkLst>
        </pc:cxnChg>
      </pc:sldChg>
      <pc:sldChg chg="addSp delSp modSp new mod modAnim">
        <pc:chgData name="Jaishree Kannan" userId="baf4ad2c2cbe86fe" providerId="LiveId" clId="{5F58B536-9739-45E1-B4F9-91FD3CE7F35B}" dt="2026-05-28T10:18:55.355" v="2060"/>
        <pc:sldMkLst>
          <pc:docMk/>
          <pc:sldMk cId="1763251929" sldId="326"/>
        </pc:sldMkLst>
        <pc:spChg chg="del">
          <ac:chgData name="Jaishree Kannan" userId="baf4ad2c2cbe86fe" providerId="LiveId" clId="{5F58B536-9739-45E1-B4F9-91FD3CE7F35B}" dt="2026-05-28T05:16:09.559" v="1935" actId="22"/>
          <ac:spMkLst>
            <pc:docMk/>
            <pc:sldMk cId="1763251929" sldId="326"/>
            <ac:spMk id="3" creationId="{07D6F8B1-29C5-1389-411B-729AB53DC110}"/>
          </ac:spMkLst>
        </pc:spChg>
        <pc:spChg chg="add del">
          <ac:chgData name="Jaishree Kannan" userId="baf4ad2c2cbe86fe" providerId="LiveId" clId="{5F58B536-9739-45E1-B4F9-91FD3CE7F35B}" dt="2026-05-28T10:17:57.319" v="2057"/>
          <ac:spMkLst>
            <pc:docMk/>
            <pc:sldMk cId="1763251929" sldId="326"/>
            <ac:spMk id="4" creationId="{491EE64D-8ED3-FFCD-7576-8EA400BEA254}"/>
          </ac:spMkLst>
        </pc:spChg>
        <pc:spChg chg="add del mod">
          <ac:chgData name="Jaishree Kannan" userId="baf4ad2c2cbe86fe" providerId="LiveId" clId="{5F58B536-9739-45E1-B4F9-91FD3CE7F35B}" dt="2026-05-28T05:27:24.346" v="2003" actId="6549"/>
          <ac:spMkLst>
            <pc:docMk/>
            <pc:sldMk cId="1763251929" sldId="326"/>
            <ac:spMk id="5" creationId="{EE92D805-D151-1FFC-3A3E-5123DF247F2B}"/>
          </ac:spMkLst>
        </pc:spChg>
        <pc:spChg chg="add del mod">
          <ac:chgData name="Jaishree Kannan" userId="baf4ad2c2cbe86fe" providerId="LiveId" clId="{5F58B536-9739-45E1-B4F9-91FD3CE7F35B}" dt="2026-05-28T05:27:07.761" v="1993" actId="14100"/>
          <ac:spMkLst>
            <pc:docMk/>
            <pc:sldMk cId="1763251929" sldId="326"/>
            <ac:spMk id="6" creationId="{FAE0621B-F53F-D088-ABE8-77D91B8D54E5}"/>
          </ac:spMkLst>
        </pc:spChg>
        <pc:spChg chg="del">
          <ac:chgData name="Jaishree Kannan" userId="baf4ad2c2cbe86fe" providerId="LiveId" clId="{5F58B536-9739-45E1-B4F9-91FD3CE7F35B}" dt="2026-05-28T05:18:16.407" v="1944" actId="478"/>
          <ac:spMkLst>
            <pc:docMk/>
            <pc:sldMk cId="1763251929" sldId="326"/>
            <ac:spMk id="7" creationId="{353E8AF1-0062-47E5-436F-A110AB0B0A0D}"/>
          </ac:spMkLst>
        </pc:spChg>
        <pc:spChg chg="add mod">
          <ac:chgData name="Jaishree Kannan" userId="baf4ad2c2cbe86fe" providerId="LiveId" clId="{5F58B536-9739-45E1-B4F9-91FD3CE7F35B}" dt="2026-05-28T05:17:58.415" v="1943" actId="255"/>
          <ac:spMkLst>
            <pc:docMk/>
            <pc:sldMk cId="1763251929" sldId="326"/>
            <ac:spMk id="12" creationId="{899D8731-8319-4E8B-0733-B663BBD2F665}"/>
          </ac:spMkLst>
        </pc:spChg>
        <pc:picChg chg="add mod">
          <ac:chgData name="Jaishree Kannan" userId="baf4ad2c2cbe86fe" providerId="LiveId" clId="{5F58B536-9739-45E1-B4F9-91FD3CE7F35B}" dt="2026-05-28T05:44:04.068" v="2042"/>
          <ac:picMkLst>
            <pc:docMk/>
            <pc:sldMk cId="1763251929" sldId="326"/>
            <ac:picMk id="3" creationId="{4F18D321-1CB5-0D8A-339F-E2862413DC45}"/>
          </ac:picMkLst>
        </pc:picChg>
        <pc:picChg chg="add mod">
          <ac:chgData name="Jaishree Kannan" userId="baf4ad2c2cbe86fe" providerId="LiveId" clId="{5F58B536-9739-45E1-B4F9-91FD3CE7F35B}" dt="2026-05-28T09:25:35.580" v="2051"/>
          <ac:picMkLst>
            <pc:docMk/>
            <pc:sldMk cId="1763251929" sldId="326"/>
            <ac:picMk id="3" creationId="{8E1D261B-1202-D1A0-3751-135F9AF75E23}"/>
          </ac:picMkLst>
        </pc:picChg>
        <pc:picChg chg="add mod">
          <ac:chgData name="Jaishree Kannan" userId="baf4ad2c2cbe86fe" providerId="LiveId" clId="{5F58B536-9739-45E1-B4F9-91FD3CE7F35B}" dt="2026-05-28T09:19:38.869" v="2049"/>
          <ac:picMkLst>
            <pc:docMk/>
            <pc:sldMk cId="1763251929" sldId="326"/>
            <ac:picMk id="3" creationId="{A5010F82-40B1-A9D9-428C-3B4735F5815B}"/>
          </ac:picMkLst>
        </pc:picChg>
        <pc:picChg chg="add mod">
          <ac:chgData name="Jaishree Kannan" userId="baf4ad2c2cbe86fe" providerId="LiveId" clId="{5F58B536-9739-45E1-B4F9-91FD3CE7F35B}" dt="2026-05-28T10:17:57.319" v="2057"/>
          <ac:picMkLst>
            <pc:docMk/>
            <pc:sldMk cId="1763251929" sldId="326"/>
            <ac:picMk id="3" creationId="{B1697BFB-A55E-34A6-5449-9FF9424E6A81}"/>
          </ac:picMkLst>
        </pc:picChg>
        <pc:picChg chg="add mod">
          <ac:chgData name="Jaishree Kannan" userId="baf4ad2c2cbe86fe" providerId="LiveId" clId="{5F58B536-9739-45E1-B4F9-91FD3CE7F35B}" dt="2026-05-28T10:18:55.355" v="2060"/>
          <ac:picMkLst>
            <pc:docMk/>
            <pc:sldMk cId="1763251929" sldId="326"/>
            <ac:picMk id="7" creationId="{8A81E62A-91B8-2C07-CBE0-B274248873A7}"/>
          </ac:picMkLst>
        </pc:picChg>
        <pc:picChg chg="add mod ord">
          <ac:chgData name="Jaishree Kannan" userId="baf4ad2c2cbe86fe" providerId="LiveId" clId="{5F58B536-9739-45E1-B4F9-91FD3CE7F35B}" dt="2026-05-28T05:16:09.559" v="1935" actId="22"/>
          <ac:picMkLst>
            <pc:docMk/>
            <pc:sldMk cId="1763251929" sldId="326"/>
            <ac:picMk id="9" creationId="{46D38705-649B-7412-0EB0-A0BC8B1FACC6}"/>
          </ac:picMkLst>
        </pc:picChg>
        <pc:picChg chg="add mod">
          <ac:chgData name="Jaishree Kannan" userId="baf4ad2c2cbe86fe" providerId="LiveId" clId="{5F58B536-9739-45E1-B4F9-91FD3CE7F35B}" dt="2026-05-28T10:18:18.026" v="2059" actId="1076"/>
          <ac:picMkLst>
            <pc:docMk/>
            <pc:sldMk cId="1763251929" sldId="326"/>
            <ac:picMk id="10" creationId="{5169D065-3392-A13C-177F-8EFB9011FBE9}"/>
          </ac:picMkLst>
        </pc:picChg>
        <pc:picChg chg="add mod">
          <ac:chgData name="Jaishree Kannan" userId="baf4ad2c2cbe86fe" providerId="LiveId" clId="{5F58B536-9739-45E1-B4F9-91FD3CE7F35B}" dt="2026-05-28T05:27:02.858" v="1991"/>
          <ac:picMkLst>
            <pc:docMk/>
            <pc:sldMk cId="1763251929" sldId="326"/>
            <ac:picMk id="13" creationId="{BD549872-FDB2-7A1D-21D4-998F81875FFA}"/>
          </ac:picMkLst>
        </pc:picChg>
        <pc:picChg chg="add mod">
          <ac:chgData name="Jaishree Kannan" userId="baf4ad2c2cbe86fe" providerId="LiveId" clId="{5F58B536-9739-45E1-B4F9-91FD3CE7F35B}" dt="2026-05-28T05:26:58.169" v="1988"/>
          <ac:picMkLst>
            <pc:docMk/>
            <pc:sldMk cId="1763251929" sldId="326"/>
            <ac:picMk id="14" creationId="{69AD5306-1C71-765C-B6AA-27B8340A6808}"/>
          </ac:picMkLst>
        </pc:picChg>
      </pc:sldChg>
      <pc:sldChg chg="addSp delSp modSp new mod modAnim">
        <pc:chgData name="Jaishree Kannan" userId="baf4ad2c2cbe86fe" providerId="LiveId" clId="{5F58B536-9739-45E1-B4F9-91FD3CE7F35B}" dt="2026-05-28T10:32:14.590" v="2093" actId="1076"/>
        <pc:sldMkLst>
          <pc:docMk/>
          <pc:sldMk cId="489239595" sldId="327"/>
        </pc:sldMkLst>
        <pc:spChg chg="del">
          <ac:chgData name="Jaishree Kannan" userId="baf4ad2c2cbe86fe" providerId="LiveId" clId="{5F58B536-9739-45E1-B4F9-91FD3CE7F35B}" dt="2026-05-28T10:28:04.408" v="2080" actId="478"/>
          <ac:spMkLst>
            <pc:docMk/>
            <pc:sldMk cId="489239595" sldId="327"/>
            <ac:spMk id="2" creationId="{15192937-4A85-10B3-21C5-3B57EE37A4E0}"/>
          </ac:spMkLst>
        </pc:spChg>
        <pc:spChg chg="del mod">
          <ac:chgData name="Jaishree Kannan" userId="baf4ad2c2cbe86fe" providerId="LiveId" clId="{5F58B536-9739-45E1-B4F9-91FD3CE7F35B}" dt="2026-05-28T10:28:49.920" v="2082" actId="478"/>
          <ac:spMkLst>
            <pc:docMk/>
            <pc:sldMk cId="489239595" sldId="327"/>
            <ac:spMk id="4" creationId="{FC14D4E2-973E-6D39-02E6-D1DA90137537}"/>
          </ac:spMkLst>
        </pc:spChg>
        <pc:spChg chg="add mod">
          <ac:chgData name="Jaishree Kannan" userId="baf4ad2c2cbe86fe" providerId="LiveId" clId="{5F58B536-9739-45E1-B4F9-91FD3CE7F35B}" dt="2026-05-28T10:30:14.231" v="2089" actId="20577"/>
          <ac:spMkLst>
            <pc:docMk/>
            <pc:sldMk cId="489239595" sldId="327"/>
            <ac:spMk id="10" creationId="{DAB062C1-F30A-455E-248A-1C3001726E2C}"/>
          </ac:spMkLst>
        </pc:spChg>
        <pc:spChg chg="add mod">
          <ac:chgData name="Jaishree Kannan" userId="baf4ad2c2cbe86fe" providerId="LiveId" clId="{5F58B536-9739-45E1-B4F9-91FD3CE7F35B}" dt="2026-05-28T10:30:53.199" v="2091" actId="1076"/>
          <ac:spMkLst>
            <pc:docMk/>
            <pc:sldMk cId="489239595" sldId="327"/>
            <ac:spMk id="12" creationId="{E64E96C7-E916-6DF7-E6F2-410DFB26093B}"/>
          </ac:spMkLst>
        </pc:spChg>
        <pc:picChg chg="add mod">
          <ac:chgData name="Jaishree Kannan" userId="baf4ad2c2cbe86fe" providerId="LiveId" clId="{5F58B536-9739-45E1-B4F9-91FD3CE7F35B}" dt="2026-05-28T10:27:50.182" v="2079" actId="1076"/>
          <ac:picMkLst>
            <pc:docMk/>
            <pc:sldMk cId="489239595" sldId="327"/>
            <ac:picMk id="8" creationId="{AE4BEA28-181B-93DC-3953-83FC9FBD8CAA}"/>
          </ac:picMkLst>
        </pc:picChg>
        <pc:picChg chg="add mod">
          <ac:chgData name="Jaishree Kannan" userId="baf4ad2c2cbe86fe" providerId="LiveId" clId="{5F58B536-9739-45E1-B4F9-91FD3CE7F35B}" dt="2026-05-28T10:32:14.590" v="2093" actId="1076"/>
          <ac:picMkLst>
            <pc:docMk/>
            <pc:sldMk cId="489239595" sldId="327"/>
            <ac:picMk id="13" creationId="{4A5938A4-8709-5E75-5AD7-B48BAF4A5C50}"/>
          </ac:picMkLst>
        </pc:picChg>
      </pc:sldChg>
      <pc:sldChg chg="addSp delSp modSp new del mod setBg setClrOvrMap">
        <pc:chgData name="Jaishree Kannan" userId="baf4ad2c2cbe86fe" providerId="LiveId" clId="{5F58B536-9739-45E1-B4F9-91FD3CE7F35B}" dt="2026-05-28T10:26:22.099" v="2076" actId="47"/>
        <pc:sldMkLst>
          <pc:docMk/>
          <pc:sldMk cId="1631077066" sldId="327"/>
        </pc:sldMkLst>
        <pc:spChg chg="mod">
          <ac:chgData name="Jaishree Kannan" userId="baf4ad2c2cbe86fe" providerId="LiveId" clId="{5F58B536-9739-45E1-B4F9-91FD3CE7F35B}" dt="2026-05-28T10:25:15.709" v="2072" actId="26606"/>
          <ac:spMkLst>
            <pc:docMk/>
            <pc:sldMk cId="1631077066" sldId="327"/>
            <ac:spMk id="2" creationId="{C1DF55E2-53D3-5CBA-2B25-26350F0A1934}"/>
          </ac:spMkLst>
        </pc:spChg>
        <pc:spChg chg="del">
          <ac:chgData name="Jaishree Kannan" userId="baf4ad2c2cbe86fe" providerId="LiveId" clId="{5F58B536-9739-45E1-B4F9-91FD3CE7F35B}" dt="2026-05-28T10:24:41.895" v="2068"/>
          <ac:spMkLst>
            <pc:docMk/>
            <pc:sldMk cId="1631077066" sldId="327"/>
            <ac:spMk id="3" creationId="{56462560-BB05-A3C4-067F-509914CABA78}"/>
          </ac:spMkLst>
        </pc:spChg>
        <pc:spChg chg="add del">
          <ac:chgData name="Jaishree Kannan" userId="baf4ad2c2cbe86fe" providerId="LiveId" clId="{5F58B536-9739-45E1-B4F9-91FD3CE7F35B}" dt="2026-05-28T10:25:15.709" v="2072" actId="26606"/>
          <ac:spMkLst>
            <pc:docMk/>
            <pc:sldMk cId="1631077066" sldId="327"/>
            <ac:spMk id="4" creationId="{12619924-01F1-E79D-4F4B-A48FEE5DA6CD}"/>
          </ac:spMkLst>
        </pc:spChg>
        <pc:spChg chg="mod">
          <ac:chgData name="Jaishree Kannan" userId="baf4ad2c2cbe86fe" providerId="LiveId" clId="{5F58B536-9739-45E1-B4F9-91FD3CE7F35B}" dt="2026-05-28T10:25:15.709" v="2072" actId="26606"/>
          <ac:spMkLst>
            <pc:docMk/>
            <pc:sldMk cId="1631077066" sldId="327"/>
            <ac:spMk id="5" creationId="{7155B410-946D-C0AC-6A43-A1B795F06E1C}"/>
          </ac:spMkLst>
        </pc:spChg>
        <pc:spChg chg="mod">
          <ac:chgData name="Jaishree Kannan" userId="baf4ad2c2cbe86fe" providerId="LiveId" clId="{5F58B536-9739-45E1-B4F9-91FD3CE7F35B}" dt="2026-05-28T10:25:15.709" v="2072" actId="26606"/>
          <ac:spMkLst>
            <pc:docMk/>
            <pc:sldMk cId="1631077066" sldId="327"/>
            <ac:spMk id="6" creationId="{74949209-65F3-B697-96CE-F7997F575092}"/>
          </ac:spMkLst>
        </pc:spChg>
        <pc:spChg chg="mod">
          <ac:chgData name="Jaishree Kannan" userId="baf4ad2c2cbe86fe" providerId="LiveId" clId="{5F58B536-9739-45E1-B4F9-91FD3CE7F35B}" dt="2026-05-28T10:25:15.709" v="2072" actId="26606"/>
          <ac:spMkLst>
            <pc:docMk/>
            <pc:sldMk cId="1631077066" sldId="327"/>
            <ac:spMk id="7" creationId="{30A60443-651B-C9E8-4F7A-BA6E6D8A923A}"/>
          </ac:spMkLst>
        </pc:spChg>
        <pc:spChg chg="add del">
          <ac:chgData name="Jaishree Kannan" userId="baf4ad2c2cbe86fe" providerId="LiveId" clId="{5F58B536-9739-45E1-B4F9-91FD3CE7F35B}" dt="2026-05-28T10:25:15.709" v="2072" actId="26606"/>
          <ac:spMkLst>
            <pc:docMk/>
            <pc:sldMk cId="1631077066" sldId="327"/>
            <ac:spMk id="21" creationId="{33E93247-6229-44AB-A550-739E971E690B}"/>
          </ac:spMkLst>
        </pc:spChg>
        <pc:spChg chg="add del">
          <ac:chgData name="Jaishree Kannan" userId="baf4ad2c2cbe86fe" providerId="LiveId" clId="{5F58B536-9739-45E1-B4F9-91FD3CE7F35B}" dt="2026-05-28T10:25:15.709" v="2072" actId="26606"/>
          <ac:spMkLst>
            <pc:docMk/>
            <pc:sldMk cId="1631077066" sldId="327"/>
            <ac:spMk id="23" creationId="{6BB6B482-ACCA-4938-8AEA-49D525C17221}"/>
          </ac:spMkLst>
        </pc:spChg>
        <pc:picChg chg="add del mod">
          <ac:chgData name="Jaishree Kannan" userId="baf4ad2c2cbe86fe" providerId="LiveId" clId="{5F58B536-9739-45E1-B4F9-91FD3CE7F35B}" dt="2026-05-28T10:21:13.513" v="2065" actId="21"/>
          <ac:picMkLst>
            <pc:docMk/>
            <pc:sldMk cId="1631077066" sldId="327"/>
            <ac:picMk id="8" creationId="{182E83CF-F9E1-6E80-0FB7-79EEEC5DAF4D}"/>
          </ac:picMkLst>
        </pc:picChg>
        <pc:picChg chg="add del mod">
          <ac:chgData name="Jaishree Kannan" userId="baf4ad2c2cbe86fe" providerId="LiveId" clId="{5F58B536-9739-45E1-B4F9-91FD3CE7F35B}" dt="2026-05-28T10:09:54.756" v="2054" actId="478"/>
          <ac:picMkLst>
            <pc:docMk/>
            <pc:sldMk cId="1631077066" sldId="327"/>
            <ac:picMk id="8" creationId="{97396648-A680-3D10-F70E-48B9BD0F16B6}"/>
          </ac:picMkLst>
        </pc:picChg>
        <pc:picChg chg="add del mod">
          <ac:chgData name="Jaishree Kannan" userId="baf4ad2c2cbe86fe" providerId="LiveId" clId="{5F58B536-9739-45E1-B4F9-91FD3CE7F35B}" dt="2026-05-28T10:19:53.521" v="2062" actId="21"/>
          <ac:picMkLst>
            <pc:docMk/>
            <pc:sldMk cId="1631077066" sldId="327"/>
            <ac:picMk id="9" creationId="{90C5F923-332A-7473-4309-E6D606621E1E}"/>
          </ac:picMkLst>
        </pc:picChg>
        <pc:picChg chg="add del mod">
          <ac:chgData name="Jaishree Kannan" userId="baf4ad2c2cbe86fe" providerId="LiveId" clId="{5F58B536-9739-45E1-B4F9-91FD3CE7F35B}" dt="2026-05-28T10:19:33.412" v="2061" actId="478"/>
          <ac:picMkLst>
            <pc:docMk/>
            <pc:sldMk cId="1631077066" sldId="327"/>
            <ac:picMk id="10" creationId="{8E334593-0F6F-8CDD-ED96-0188D13FB1EF}"/>
          </ac:picMkLst>
        </pc:picChg>
        <pc:picChg chg="add del mod">
          <ac:chgData name="Jaishree Kannan" userId="baf4ad2c2cbe86fe" providerId="LiveId" clId="{5F58B536-9739-45E1-B4F9-91FD3CE7F35B}" dt="2026-05-28T10:21:59.824" v="2067" actId="478"/>
          <ac:picMkLst>
            <pc:docMk/>
            <pc:sldMk cId="1631077066" sldId="327"/>
            <ac:picMk id="11" creationId="{6451B41A-AE78-1634-6460-4EA39623D73F}"/>
          </ac:picMkLst>
        </pc:picChg>
        <pc:picChg chg="add mod ord">
          <ac:chgData name="Jaishree Kannan" userId="baf4ad2c2cbe86fe" providerId="LiveId" clId="{5F58B536-9739-45E1-B4F9-91FD3CE7F35B}" dt="2026-05-28T10:25:56.191" v="2075" actId="14100"/>
          <ac:picMkLst>
            <pc:docMk/>
            <pc:sldMk cId="1631077066" sldId="327"/>
            <ac:picMk id="12" creationId="{E0BDBBF7-2FC4-5EFC-166B-9818B7281A2B}"/>
          </ac:picMkLst>
        </pc:picChg>
        <pc:cxnChg chg="add del">
          <ac:chgData name="Jaishree Kannan" userId="baf4ad2c2cbe86fe" providerId="LiveId" clId="{5F58B536-9739-45E1-B4F9-91FD3CE7F35B}" dt="2026-05-28T10:25:15.709" v="2072" actId="26606"/>
          <ac:cxnSpMkLst>
            <pc:docMk/>
            <pc:sldMk cId="1631077066" sldId="327"/>
            <ac:cxnSpMk id="17" creationId="{F64F9B95-9045-48D2-B9F3-2927E98F54AA}"/>
          </ac:cxnSpMkLst>
        </pc:cxnChg>
        <pc:cxnChg chg="add del">
          <ac:chgData name="Jaishree Kannan" userId="baf4ad2c2cbe86fe" providerId="LiveId" clId="{5F58B536-9739-45E1-B4F9-91FD3CE7F35B}" dt="2026-05-28T10:25:15.709" v="2072" actId="26606"/>
          <ac:cxnSpMkLst>
            <pc:docMk/>
            <pc:sldMk cId="1631077066" sldId="327"/>
            <ac:cxnSpMk id="19" creationId="{085AA86F-6A4D-4BCB-A045-D992CDC2959B}"/>
          </ac:cxnSpMkLst>
        </pc:cxnChg>
      </pc:sldChg>
      <pc:sldChg chg="new add del">
        <pc:chgData name="Jaishree Kannan" userId="baf4ad2c2cbe86fe" providerId="LiveId" clId="{5F58B536-9739-45E1-B4F9-91FD3CE7F35B}" dt="2026-05-28T05:43:40.111" v="2039" actId="680"/>
        <pc:sldMkLst>
          <pc:docMk/>
          <pc:sldMk cId="2395798984" sldId="327"/>
        </pc:sldMkLst>
      </pc:sldChg>
      <pc:sldChg chg="new del">
        <pc:chgData name="Jaishree Kannan" userId="baf4ad2c2cbe86fe" providerId="LiveId" clId="{5F58B536-9739-45E1-B4F9-91FD3CE7F35B}" dt="2026-05-28T05:43:32.181" v="2035" actId="680"/>
        <pc:sldMkLst>
          <pc:docMk/>
          <pc:sldMk cId="3667731723" sldId="327"/>
        </pc:sldMkLst>
      </pc:sldChg>
      <pc:sldChg chg="add del">
        <pc:chgData name="Jaishree Kannan" userId="baf4ad2c2cbe86fe" providerId="LiveId" clId="{5F58B536-9739-45E1-B4F9-91FD3CE7F35B}" dt="2026-05-28T05:43:39.018" v="2038"/>
        <pc:sldMkLst>
          <pc:docMk/>
          <pc:sldMk cId="229615731" sldId="328"/>
        </pc:sldMkLst>
      </pc:sldChg>
      <pc:sldChg chg="add del">
        <pc:chgData name="Jaishree Kannan" userId="baf4ad2c2cbe86fe" providerId="LiveId" clId="{5F58B536-9739-45E1-B4F9-91FD3CE7F35B}" dt="2026-05-28T05:43:29.825" v="2034"/>
        <pc:sldMkLst>
          <pc:docMk/>
          <pc:sldMk cId="2985834889" sldId="328"/>
        </pc:sldMkLst>
      </pc:sldChg>
      <pc:sldChg chg="add del">
        <pc:chgData name="Jaishree Kannan" userId="baf4ad2c2cbe86fe" providerId="LiveId" clId="{5F58B536-9739-45E1-B4F9-91FD3CE7F35B}" dt="2026-05-28T05:43:26.933" v="2033"/>
        <pc:sldMkLst>
          <pc:docMk/>
          <pc:sldMk cId="3357649827" sldId="329"/>
        </pc:sldMkLst>
      </pc:sldChg>
      <pc:sldChg chg="add del">
        <pc:chgData name="Jaishree Kannan" userId="baf4ad2c2cbe86fe" providerId="LiveId" clId="{5F58B536-9739-45E1-B4F9-91FD3CE7F35B}" dt="2026-05-28T05:43:25.187" v="2032"/>
        <pc:sldMkLst>
          <pc:docMk/>
          <pc:sldMk cId="675754033" sldId="33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8E7403-EB4A-4177-AFCE-6A9D7B160C6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AC49177-C030-4043-9380-EA6E4C94A16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7C7415F-6970-4DE4-93F1-94FEF07D0F1C}" type="datetimeFigureOut">
              <a:rPr lang="en-US" smtClean="0"/>
              <a:t>6/4/2026</a:t>
            </a:fld>
            <a:endParaRPr lang="en-US"/>
          </a:p>
        </p:txBody>
      </p:sp>
      <p:sp>
        <p:nvSpPr>
          <p:cNvPr id="4" name="Footer Placeholder 3">
            <a:extLst>
              <a:ext uri="{FF2B5EF4-FFF2-40B4-BE49-F238E27FC236}">
                <a16:creationId xmlns:a16="http://schemas.microsoft.com/office/drawing/2014/main" id="{BC4C83CE-EC9B-40C4-BD7A-48797AE5B1D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EE9A75D-9B4E-4704-98C7-2A42472F118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4CC6D6D-E986-427F-AD9C-4E9408DDBE53}" type="slidenum">
              <a:rPr lang="en-US" smtClean="0"/>
              <a:t>‹#›</a:t>
            </a:fld>
            <a:endParaRPr lang="en-US"/>
          </a:p>
        </p:txBody>
      </p:sp>
    </p:spTree>
    <p:extLst>
      <p:ext uri="{BB962C8B-B14F-4D97-AF65-F5344CB8AC3E}">
        <p14:creationId xmlns:p14="http://schemas.microsoft.com/office/powerpoint/2010/main" val="29987748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86E6E5-5A19-4AE7-8D4E-049C5315C9A0}" type="datetimeFigureOut">
              <a:rPr lang="en-US" smtClean="0"/>
              <a:t>6/4/2026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5A580F-E35D-42E1-AF82-E41CC201EA91}" type="slidenum">
              <a:rPr lang="en-US" smtClean="0"/>
              <a:t>‹#›</a:t>
            </a:fld>
            <a:endParaRPr lang="en-US"/>
          </a:p>
        </p:txBody>
      </p:sp>
    </p:spTree>
    <p:extLst>
      <p:ext uri="{BB962C8B-B14F-4D97-AF65-F5344CB8AC3E}">
        <p14:creationId xmlns:p14="http://schemas.microsoft.com/office/powerpoint/2010/main" val="14536806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115A580F-E35D-42E1-AF82-E41CC201EA91}" type="slidenum">
              <a:rPr lang="en-US" smtClean="0"/>
              <a:t>5</a:t>
            </a:fld>
            <a:endParaRPr lang="en-US"/>
          </a:p>
        </p:txBody>
      </p:sp>
    </p:spTree>
    <p:extLst>
      <p:ext uri="{BB962C8B-B14F-4D97-AF65-F5344CB8AC3E}">
        <p14:creationId xmlns:p14="http://schemas.microsoft.com/office/powerpoint/2010/main" val="13155585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3860736-8275-4107-A315-F10155774D8D}" type="slidenum">
              <a:rPr lang="en-US" smtClean="0"/>
              <a:t>20</a:t>
            </a:fld>
            <a:endParaRPr lang="en-US"/>
          </a:p>
        </p:txBody>
      </p:sp>
    </p:spTree>
    <p:extLst>
      <p:ext uri="{BB962C8B-B14F-4D97-AF65-F5344CB8AC3E}">
        <p14:creationId xmlns:p14="http://schemas.microsoft.com/office/powerpoint/2010/main" val="8727948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115A580F-E35D-42E1-AF82-E41CC201EA91}" type="slidenum">
              <a:rPr lang="en-US" smtClean="0"/>
              <a:t>21</a:t>
            </a:fld>
            <a:endParaRPr lang="en-US"/>
          </a:p>
        </p:txBody>
      </p:sp>
    </p:spTree>
    <p:extLst>
      <p:ext uri="{BB962C8B-B14F-4D97-AF65-F5344CB8AC3E}">
        <p14:creationId xmlns:p14="http://schemas.microsoft.com/office/powerpoint/2010/main" val="783901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115A580F-E35D-42E1-AF82-E41CC201EA91}" type="slidenum">
              <a:rPr lang="en-US" smtClean="0"/>
              <a:t>10</a:t>
            </a:fld>
            <a:endParaRPr lang="en-US"/>
          </a:p>
        </p:txBody>
      </p:sp>
    </p:spTree>
    <p:extLst>
      <p:ext uri="{BB962C8B-B14F-4D97-AF65-F5344CB8AC3E}">
        <p14:creationId xmlns:p14="http://schemas.microsoft.com/office/powerpoint/2010/main" val="1170041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4EE6E-C0DF-4EB1-8875-16F6BF599544}" type="slidenum">
              <a:rPr lang="en-US" smtClean="0"/>
              <a:t>12</a:t>
            </a:fld>
            <a:endParaRPr lang="en-US"/>
          </a:p>
        </p:txBody>
      </p:sp>
    </p:spTree>
    <p:extLst>
      <p:ext uri="{BB962C8B-B14F-4D97-AF65-F5344CB8AC3E}">
        <p14:creationId xmlns:p14="http://schemas.microsoft.com/office/powerpoint/2010/main" val="37894788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769C21-FF48-4BAC-88E9-1290DC654EBC}" type="slidenum">
              <a:rPr lang="en-US" smtClean="0"/>
              <a:t>13</a:t>
            </a:fld>
            <a:endParaRPr lang="en-US"/>
          </a:p>
        </p:txBody>
      </p:sp>
    </p:spTree>
    <p:extLst>
      <p:ext uri="{BB962C8B-B14F-4D97-AF65-F5344CB8AC3E}">
        <p14:creationId xmlns:p14="http://schemas.microsoft.com/office/powerpoint/2010/main" val="34866551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4EE6E-C0DF-4EB1-8875-16F6BF599544}" type="slidenum">
              <a:rPr lang="en-US" smtClean="0"/>
              <a:t>14</a:t>
            </a:fld>
            <a:endParaRPr lang="en-US"/>
          </a:p>
        </p:txBody>
      </p:sp>
    </p:spTree>
    <p:extLst>
      <p:ext uri="{BB962C8B-B14F-4D97-AF65-F5344CB8AC3E}">
        <p14:creationId xmlns:p14="http://schemas.microsoft.com/office/powerpoint/2010/main" val="9657283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5961EFD6-34B6-4621-AFFD-CC7DD286577B}" type="slidenum">
              <a:rPr lang="en-US" smtClean="0"/>
              <a:t>15</a:t>
            </a:fld>
            <a:endParaRPr lang="en-US"/>
          </a:p>
        </p:txBody>
      </p:sp>
    </p:spTree>
    <p:extLst>
      <p:ext uri="{BB962C8B-B14F-4D97-AF65-F5344CB8AC3E}">
        <p14:creationId xmlns:p14="http://schemas.microsoft.com/office/powerpoint/2010/main" val="33627459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5961EFD6-34B6-4621-AFFD-CC7DD286577B}" type="slidenum">
              <a:rPr lang="en-US" smtClean="0"/>
              <a:t>16</a:t>
            </a:fld>
            <a:endParaRPr lang="en-US"/>
          </a:p>
        </p:txBody>
      </p:sp>
    </p:spTree>
    <p:extLst>
      <p:ext uri="{BB962C8B-B14F-4D97-AF65-F5344CB8AC3E}">
        <p14:creationId xmlns:p14="http://schemas.microsoft.com/office/powerpoint/2010/main" val="24053589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5A580F-E35D-42E1-AF82-E41CC201EA91}" type="slidenum">
              <a:rPr lang="en-US" smtClean="0"/>
              <a:t>17</a:t>
            </a:fld>
            <a:endParaRPr lang="en-US"/>
          </a:p>
        </p:txBody>
      </p:sp>
    </p:spTree>
    <p:extLst>
      <p:ext uri="{BB962C8B-B14F-4D97-AF65-F5344CB8AC3E}">
        <p14:creationId xmlns:p14="http://schemas.microsoft.com/office/powerpoint/2010/main" val="21411004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5A580F-E35D-42E1-AF82-E41CC201EA91}" type="slidenum">
              <a:rPr lang="en-US" smtClean="0"/>
              <a:t>19</a:t>
            </a:fld>
            <a:endParaRPr lang="en-US"/>
          </a:p>
        </p:txBody>
      </p:sp>
    </p:spTree>
    <p:extLst>
      <p:ext uri="{BB962C8B-B14F-4D97-AF65-F5344CB8AC3E}">
        <p14:creationId xmlns:p14="http://schemas.microsoft.com/office/powerpoint/2010/main" val="5294348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439D4E6-49E3-4273-9EDF-AD58558B9F7E}"/>
              </a:ext>
            </a:extLst>
          </p:cNvPr>
          <p:cNvSpPr>
            <a:spLocks noGrp="1"/>
          </p:cNvSpPr>
          <p:nvPr>
            <p:ph type="ctrTitle"/>
          </p:nvPr>
        </p:nvSpPr>
        <p:spPr>
          <a:xfrm>
            <a:off x="685800" y="908651"/>
            <a:ext cx="3620882" cy="3640345"/>
          </a:xfrm>
          <a:prstGeom prst="rect">
            <a:avLst/>
          </a:prstGeom>
        </p:spPr>
        <p:txBody>
          <a:bodyPr anchor="t">
            <a:normAutofit/>
          </a:bodyPr>
          <a:lstStyle>
            <a:lvl1pPr>
              <a:defRPr>
                <a:solidFill>
                  <a:schemeClr val="bg1"/>
                </a:solidFill>
              </a:defRPr>
            </a:lvl1pPr>
          </a:lstStyle>
          <a:p>
            <a:r>
              <a:rPr lang="en-US" sz="4000">
                <a:solidFill>
                  <a:schemeClr val="bg1"/>
                </a:solidFill>
              </a:rPr>
              <a:t>Click to edit Master title style</a:t>
            </a:r>
            <a:endParaRPr lang="en-US" sz="4000" dirty="0">
              <a:solidFill>
                <a:schemeClr val="bg1"/>
              </a:solidFill>
            </a:endParaRPr>
          </a:p>
        </p:txBody>
      </p:sp>
      <p:sp>
        <p:nvSpPr>
          <p:cNvPr id="10" name="Subtitle 2">
            <a:extLst>
              <a:ext uri="{FF2B5EF4-FFF2-40B4-BE49-F238E27FC236}">
                <a16:creationId xmlns:a16="http://schemas.microsoft.com/office/drawing/2014/main" id="{FE9D8936-4795-43B2-9C32-4BE93A672131}"/>
              </a:ext>
            </a:extLst>
          </p:cNvPr>
          <p:cNvSpPr>
            <a:spLocks noGrp="1"/>
          </p:cNvSpPr>
          <p:nvPr>
            <p:ph type="subTitle" idx="1" hasCustomPrompt="1"/>
          </p:nvPr>
        </p:nvSpPr>
        <p:spPr>
          <a:xfrm>
            <a:off x="705934" y="5220450"/>
            <a:ext cx="3380437" cy="570748"/>
          </a:xfrm>
          <a:prstGeom prst="rect">
            <a:avLst/>
          </a:prstGeom>
        </p:spPr>
        <p:txBody>
          <a:bodyPr anchor="b">
            <a:normAutofit/>
          </a:bodyPr>
          <a:lstStyle>
            <a:lvl1pPr marL="0" indent="0">
              <a:buNone/>
              <a:defRPr sz="1800">
                <a:solidFill>
                  <a:schemeClr val="bg1"/>
                </a:solidFill>
              </a:defRPr>
            </a:lvl1pPr>
          </a:lstStyle>
          <a:p>
            <a:r>
              <a:rPr lang="en-US" sz="1800" dirty="0">
                <a:solidFill>
                  <a:schemeClr val="bg1"/>
                </a:solidFill>
              </a:rPr>
              <a:t>Insert subtitle here</a:t>
            </a:r>
          </a:p>
        </p:txBody>
      </p:sp>
      <p:sp>
        <p:nvSpPr>
          <p:cNvPr id="18" name="Picture Placeholder 16">
            <a:extLst>
              <a:ext uri="{FF2B5EF4-FFF2-40B4-BE49-F238E27FC236}">
                <a16:creationId xmlns:a16="http://schemas.microsoft.com/office/drawing/2014/main" id="{6C8B8511-EE4E-4935-ABB8-E8C2FCB1C46F}"/>
              </a:ext>
            </a:extLst>
          </p:cNvPr>
          <p:cNvSpPr>
            <a:spLocks noGrp="1"/>
          </p:cNvSpPr>
          <p:nvPr>
            <p:ph type="pic" sz="quarter" idx="13" hasCustomPrompt="1"/>
          </p:nvPr>
        </p:nvSpPr>
        <p:spPr>
          <a:xfrm>
            <a:off x="4876158" y="0"/>
            <a:ext cx="7315841" cy="6858000"/>
          </a:xfrm>
          <a:prstGeom prst="rect">
            <a:avLst/>
          </a:prstGeom>
        </p:spPr>
        <p:txBody>
          <a:bodyPr anchor="t"/>
          <a:lstStyle>
            <a:lvl1pPr marL="0" indent="0" algn="ctr">
              <a:buNone/>
              <a:defRPr>
                <a:solidFill>
                  <a:schemeClr val="bg1"/>
                </a:solidFill>
              </a:defRPr>
            </a:lvl1pPr>
          </a:lstStyle>
          <a:p>
            <a:r>
              <a:rPr lang="en-US" dirty="0"/>
              <a:t>Insert photo here</a:t>
            </a:r>
          </a:p>
        </p:txBody>
      </p:sp>
      <p:cxnSp>
        <p:nvCxnSpPr>
          <p:cNvPr id="11" name="Straight Connector 10">
            <a:extLst>
              <a:ext uri="{FF2B5EF4-FFF2-40B4-BE49-F238E27FC236}">
                <a16:creationId xmlns:a16="http://schemas.microsoft.com/office/drawing/2014/main" id="{8239FAB6-0B6C-402C-A107-EFFF82281DAE}"/>
              </a:ext>
              <a:ext uri="{C183D7F6-B498-43B3-948B-1728B52AA6E4}">
                <adec:decorative xmlns:adec="http://schemas.microsoft.com/office/drawing/2017/decorative" val="1"/>
              </a:ext>
            </a:extLst>
          </p:cNvPr>
          <p:cNvCxnSpPr>
            <a:cxnSpLocks/>
          </p:cNvCxnSpPr>
          <p:nvPr userDrawn="1"/>
        </p:nvCxnSpPr>
        <p:spPr>
          <a:xfrm>
            <a:off x="800100" y="723900"/>
            <a:ext cx="1638300" cy="0"/>
          </a:xfrm>
          <a:prstGeom prst="line">
            <a:avLst/>
          </a:prstGeom>
          <a:ln w="444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Footer Placeholder 6">
            <a:extLst>
              <a:ext uri="{FF2B5EF4-FFF2-40B4-BE49-F238E27FC236}">
                <a16:creationId xmlns:a16="http://schemas.microsoft.com/office/drawing/2014/main" id="{DBE487E6-4032-4195-9823-685A39371B0C}"/>
              </a:ext>
            </a:extLst>
          </p:cNvPr>
          <p:cNvSpPr>
            <a:spLocks noGrp="1"/>
          </p:cNvSpPr>
          <p:nvPr>
            <p:ph type="ftr" sz="quarter" idx="11"/>
          </p:nvPr>
        </p:nvSpPr>
        <p:spPr>
          <a:xfrm>
            <a:off x="715383" y="6356350"/>
            <a:ext cx="4539727" cy="365125"/>
          </a:xfrm>
          <a:prstGeom prst="rect">
            <a:avLst/>
          </a:prstGeom>
        </p:spPr>
        <p:txBody>
          <a:bodyPr/>
          <a:lstStyle>
            <a:lvl1pPr>
              <a:defRPr>
                <a:solidFill>
                  <a:schemeClr val="bg1"/>
                </a:solidFill>
              </a:defRPr>
            </a:lvl1pPr>
          </a:lstStyle>
          <a:p>
            <a:r>
              <a:rPr lang="en-US"/>
              <a:t>PRESENTATION TITLE</a:t>
            </a:r>
          </a:p>
        </p:txBody>
      </p:sp>
      <p:sp>
        <p:nvSpPr>
          <p:cNvPr id="14" name="Date Placeholder 5">
            <a:extLst>
              <a:ext uri="{FF2B5EF4-FFF2-40B4-BE49-F238E27FC236}">
                <a16:creationId xmlns:a16="http://schemas.microsoft.com/office/drawing/2014/main" id="{C71E06DF-BA1B-43E6-A74C-85231D2EC37E}"/>
              </a:ext>
            </a:extLst>
          </p:cNvPr>
          <p:cNvSpPr>
            <a:spLocks noGrp="1"/>
          </p:cNvSpPr>
          <p:nvPr>
            <p:ph type="dt" sz="half" idx="10"/>
          </p:nvPr>
        </p:nvSpPr>
        <p:spPr>
          <a:xfrm>
            <a:off x="8369448" y="6356350"/>
            <a:ext cx="2592594" cy="365125"/>
          </a:xfrm>
          <a:prstGeom prst="rect">
            <a:avLst/>
          </a:prstGeom>
        </p:spPr>
        <p:txBody>
          <a:bodyPr/>
          <a:lstStyle/>
          <a:p>
            <a:r>
              <a:rPr lang="en-US">
                <a:solidFill>
                  <a:srgbClr val="FFFFFF"/>
                </a:solidFill>
                <a:effectLst>
                  <a:outerShdw blurRad="38100" dist="38100" dir="2700000" algn="tl">
                    <a:srgbClr val="000000">
                      <a:alpha val="43137"/>
                    </a:srgbClr>
                  </a:outerShdw>
                </a:effectLst>
              </a:rPr>
              <a:t>2/11/20XX</a:t>
            </a:r>
            <a:endParaRPr lang="en-US" dirty="0">
              <a:solidFill>
                <a:srgbClr val="FFFFFF"/>
              </a:solidFill>
              <a:effectLst>
                <a:outerShdw blurRad="38100" dist="38100" dir="2700000" algn="tl">
                  <a:srgbClr val="000000">
                    <a:alpha val="43137"/>
                  </a:srgbClr>
                </a:outerShdw>
              </a:effectLst>
            </a:endParaRPr>
          </a:p>
        </p:txBody>
      </p:sp>
      <p:sp>
        <p:nvSpPr>
          <p:cNvPr id="15" name="Slide Number Placeholder 7">
            <a:extLst>
              <a:ext uri="{FF2B5EF4-FFF2-40B4-BE49-F238E27FC236}">
                <a16:creationId xmlns:a16="http://schemas.microsoft.com/office/drawing/2014/main" id="{0BD36B16-3F07-4955-8D4D-BC0FD17C1CE4}"/>
              </a:ext>
            </a:extLst>
          </p:cNvPr>
          <p:cNvSpPr>
            <a:spLocks noGrp="1"/>
          </p:cNvSpPr>
          <p:nvPr>
            <p:ph type="sldNum" sz="quarter" idx="12"/>
          </p:nvPr>
        </p:nvSpPr>
        <p:spPr>
          <a:xfrm>
            <a:off x="10919012" y="6356350"/>
            <a:ext cx="672354" cy="365125"/>
          </a:xfrm>
          <a:prstGeom prst="rect">
            <a:avLst/>
          </a:prstGeom>
        </p:spPr>
        <p:txBody>
          <a:bodyPr/>
          <a:lstStyle/>
          <a:p>
            <a:fld id="{E30AF5A0-43BB-4336-8627-9123B9144D80}" type="slidenum">
              <a:rPr lang="en-US" smtClean="0">
                <a:solidFill>
                  <a:srgbClr val="FFFFFF"/>
                </a:solidFill>
                <a:effectLst>
                  <a:outerShdw blurRad="38100" dist="38100" dir="2700000" algn="tl">
                    <a:srgbClr val="000000">
                      <a:alpha val="43137"/>
                    </a:srgbClr>
                  </a:outerShdw>
                </a:effectLst>
              </a:rPr>
              <a:t>‹#›</a:t>
            </a:fld>
            <a:endParaRPr lang="en-US">
              <a:solidFill>
                <a:srgbClr val="FFFFF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42735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ntent 2 Column">
    <p:spTree>
      <p:nvGrpSpPr>
        <p:cNvPr id="1" name=""/>
        <p:cNvGrpSpPr/>
        <p:nvPr/>
      </p:nvGrpSpPr>
      <p:grpSpPr>
        <a:xfrm>
          <a:off x="0" y="0"/>
          <a:ext cx="0" cy="0"/>
          <a:chOff x="0" y="0"/>
          <a:chExt cx="0" cy="0"/>
        </a:xfrm>
      </p:grpSpPr>
      <p:sp>
        <p:nvSpPr>
          <p:cNvPr id="8" name="Title 9">
            <a:extLst>
              <a:ext uri="{FF2B5EF4-FFF2-40B4-BE49-F238E27FC236}">
                <a16:creationId xmlns:a16="http://schemas.microsoft.com/office/drawing/2014/main" id="{4246B94A-8C64-4FBA-B409-1F9487E19CF3}"/>
              </a:ext>
            </a:extLst>
          </p:cNvPr>
          <p:cNvSpPr>
            <a:spLocks noGrp="1"/>
          </p:cNvSpPr>
          <p:nvPr>
            <p:ph type="title"/>
          </p:nvPr>
        </p:nvSpPr>
        <p:spPr>
          <a:xfrm>
            <a:off x="700087" y="909638"/>
            <a:ext cx="10691813" cy="810192"/>
          </a:xfrm>
          <a:prstGeom prst="rect">
            <a:avLst/>
          </a:prstGeom>
        </p:spPr>
        <p:txBody>
          <a:bodyPr/>
          <a:lstStyle/>
          <a:p>
            <a:r>
              <a:rPr lang="en-US"/>
              <a:t>Click to edit Master title style</a:t>
            </a:r>
            <a:endParaRPr lang="en-US" dirty="0"/>
          </a:p>
        </p:txBody>
      </p:sp>
      <p:cxnSp>
        <p:nvCxnSpPr>
          <p:cNvPr id="9" name="Straight Connector 8">
            <a:extLst>
              <a:ext uri="{FF2B5EF4-FFF2-40B4-BE49-F238E27FC236}">
                <a16:creationId xmlns:a16="http://schemas.microsoft.com/office/drawing/2014/main" id="{866F075D-9008-4BD3-A772-7AF7AD667D5A}"/>
              </a:ext>
              <a:ext uri="{C183D7F6-B498-43B3-948B-1728B52AA6E4}">
                <adec:decorative xmlns:adec="http://schemas.microsoft.com/office/drawing/2017/decorative" val="1"/>
              </a:ext>
            </a:extLst>
          </p:cNvPr>
          <p:cNvCxnSpPr>
            <a:cxnSpLocks/>
          </p:cNvCxnSpPr>
          <p:nvPr userDrawn="1"/>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 Placeholder 2">
            <a:extLst>
              <a:ext uri="{FF2B5EF4-FFF2-40B4-BE49-F238E27FC236}">
                <a16:creationId xmlns:a16="http://schemas.microsoft.com/office/drawing/2014/main" id="{4C185B95-5C0F-400E-B7DF-8FF843290737}"/>
              </a:ext>
            </a:extLst>
          </p:cNvPr>
          <p:cNvSpPr>
            <a:spLocks noGrp="1"/>
          </p:cNvSpPr>
          <p:nvPr>
            <p:ph type="body" sz="quarter" idx="15" hasCustomPrompt="1"/>
          </p:nvPr>
        </p:nvSpPr>
        <p:spPr>
          <a:xfrm>
            <a:off x="800100" y="2003375"/>
            <a:ext cx="5094288" cy="526767"/>
          </a:xfrm>
          <a:prstGeom prst="rect">
            <a:avLst/>
          </a:prstGeom>
        </p:spPr>
        <p:txBody>
          <a:bodyPr/>
          <a:lstStyle>
            <a:lvl1pPr marL="0" indent="0">
              <a:buNone/>
              <a:defRPr b="1">
                <a:solidFill>
                  <a:schemeClr val="accent4"/>
                </a:solidFill>
              </a:defRPr>
            </a:lvl1pPr>
          </a:lstStyle>
          <a:p>
            <a:pPr lvl="0"/>
            <a:r>
              <a:rPr lang="en-US" dirty="0"/>
              <a:t>Insert subtitle here</a:t>
            </a:r>
          </a:p>
        </p:txBody>
      </p:sp>
      <p:sp>
        <p:nvSpPr>
          <p:cNvPr id="11" name="Content Placeholder 10">
            <a:extLst>
              <a:ext uri="{FF2B5EF4-FFF2-40B4-BE49-F238E27FC236}">
                <a16:creationId xmlns:a16="http://schemas.microsoft.com/office/drawing/2014/main" id="{BC725AFD-5A48-451D-B91D-9E63953F8E8B}"/>
              </a:ext>
            </a:extLst>
          </p:cNvPr>
          <p:cNvSpPr>
            <a:spLocks noGrp="1"/>
          </p:cNvSpPr>
          <p:nvPr>
            <p:ph idx="1" hasCustomPrompt="1"/>
          </p:nvPr>
        </p:nvSpPr>
        <p:spPr>
          <a:xfrm>
            <a:off x="800099" y="2551176"/>
            <a:ext cx="5094673" cy="3273552"/>
          </a:xfrm>
          <a:prstGeom prst="rect">
            <a:avLst/>
          </a:prstGeom>
        </p:spPr>
        <p:txBody>
          <a:bodyPr>
            <a:normAutofit/>
          </a:bodyPr>
          <a:lstStyle>
            <a:lvl1pPr>
              <a:lnSpc>
                <a:spcPct val="100000"/>
              </a:lnSpc>
              <a:defRPr sz="1800"/>
            </a:lvl1pPr>
          </a:lstStyle>
          <a:p>
            <a:r>
              <a:rPr lang="en-US" dirty="0"/>
              <a:t>Insert text here</a:t>
            </a:r>
          </a:p>
        </p:txBody>
      </p:sp>
      <p:sp>
        <p:nvSpPr>
          <p:cNvPr id="18" name="Text Placeholder 2">
            <a:extLst>
              <a:ext uri="{FF2B5EF4-FFF2-40B4-BE49-F238E27FC236}">
                <a16:creationId xmlns:a16="http://schemas.microsoft.com/office/drawing/2014/main" id="{6ACDC650-288E-4CF5-8546-9F2D5CEC8868}"/>
              </a:ext>
            </a:extLst>
          </p:cNvPr>
          <p:cNvSpPr>
            <a:spLocks noGrp="1"/>
          </p:cNvSpPr>
          <p:nvPr>
            <p:ph type="body" sz="quarter" idx="16" hasCustomPrompt="1"/>
          </p:nvPr>
        </p:nvSpPr>
        <p:spPr>
          <a:xfrm>
            <a:off x="6297611" y="2003375"/>
            <a:ext cx="5094288" cy="526767"/>
          </a:xfrm>
          <a:prstGeom prst="rect">
            <a:avLst/>
          </a:prstGeom>
        </p:spPr>
        <p:txBody>
          <a:bodyPr/>
          <a:lstStyle>
            <a:lvl1pPr marL="0" indent="0">
              <a:buNone/>
              <a:defRPr b="1">
                <a:solidFill>
                  <a:schemeClr val="accent4"/>
                </a:solidFill>
              </a:defRPr>
            </a:lvl1pPr>
          </a:lstStyle>
          <a:p>
            <a:pPr lvl="0"/>
            <a:r>
              <a:rPr lang="en-US" dirty="0"/>
              <a:t>Insert subtitle here</a:t>
            </a:r>
          </a:p>
        </p:txBody>
      </p:sp>
      <p:sp>
        <p:nvSpPr>
          <p:cNvPr id="17" name="Content Placeholder 10">
            <a:extLst>
              <a:ext uri="{FF2B5EF4-FFF2-40B4-BE49-F238E27FC236}">
                <a16:creationId xmlns:a16="http://schemas.microsoft.com/office/drawing/2014/main" id="{956E1F7E-0B80-40DB-8F21-F06D9DD56264}"/>
              </a:ext>
            </a:extLst>
          </p:cNvPr>
          <p:cNvSpPr>
            <a:spLocks noGrp="1"/>
          </p:cNvSpPr>
          <p:nvPr>
            <p:ph idx="13" hasCustomPrompt="1"/>
          </p:nvPr>
        </p:nvSpPr>
        <p:spPr>
          <a:xfrm>
            <a:off x="6297226" y="2551176"/>
            <a:ext cx="5094673" cy="3273552"/>
          </a:xfrm>
          <a:prstGeom prst="rect">
            <a:avLst/>
          </a:prstGeom>
        </p:spPr>
        <p:txBody>
          <a:bodyPr>
            <a:normAutofit/>
          </a:bodyPr>
          <a:lstStyle>
            <a:lvl1pPr>
              <a:lnSpc>
                <a:spcPct val="100000"/>
              </a:lnSpc>
              <a:defRPr sz="1800"/>
            </a:lvl1pPr>
          </a:lstStyle>
          <a:p>
            <a:r>
              <a:rPr lang="en-US" dirty="0"/>
              <a:t>Insert text here</a:t>
            </a:r>
          </a:p>
        </p:txBody>
      </p:sp>
      <p:cxnSp>
        <p:nvCxnSpPr>
          <p:cNvPr id="12" name="Straight Connector 11">
            <a:extLst>
              <a:ext uri="{FF2B5EF4-FFF2-40B4-BE49-F238E27FC236}">
                <a16:creationId xmlns:a16="http://schemas.microsoft.com/office/drawing/2014/main" id="{D91B92C0-6B36-412A-9A49-16AB59FFBEEC}"/>
              </a:ext>
              <a:ext uri="{C183D7F6-B498-43B3-948B-1728B52AA6E4}">
                <adec:decorative xmlns:adec="http://schemas.microsoft.com/office/drawing/2017/decorative" val="1"/>
              </a:ext>
            </a:extLst>
          </p:cNvPr>
          <p:cNvCxnSpPr>
            <a:cxnSpLocks/>
          </p:cNvCxnSpPr>
          <p:nvPr userDrawn="1"/>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Footer Placeholder 7">
            <a:extLst>
              <a:ext uri="{FF2B5EF4-FFF2-40B4-BE49-F238E27FC236}">
                <a16:creationId xmlns:a16="http://schemas.microsoft.com/office/drawing/2014/main" id="{B4EFB36A-E4FD-4966-A091-9BDAF29916F8}"/>
              </a:ext>
            </a:extLst>
          </p:cNvPr>
          <p:cNvSpPr>
            <a:spLocks noGrp="1"/>
          </p:cNvSpPr>
          <p:nvPr>
            <p:ph type="ftr" sz="quarter" idx="11"/>
          </p:nvPr>
        </p:nvSpPr>
        <p:spPr>
          <a:xfrm>
            <a:off x="715383" y="6356350"/>
            <a:ext cx="4539727" cy="365125"/>
          </a:xfrm>
        </p:spPr>
        <p:txBody>
          <a:bodyPr/>
          <a:lstStyle>
            <a:lvl1pPr>
              <a:defRPr/>
            </a:lvl1pPr>
          </a:lstStyle>
          <a:p>
            <a:r>
              <a:rPr lang="en-US" dirty="0"/>
              <a:t>PRESENTATION TITLE</a:t>
            </a:r>
          </a:p>
        </p:txBody>
      </p:sp>
      <p:sp>
        <p:nvSpPr>
          <p:cNvPr id="14" name="Date Placeholder 6">
            <a:extLst>
              <a:ext uri="{FF2B5EF4-FFF2-40B4-BE49-F238E27FC236}">
                <a16:creationId xmlns:a16="http://schemas.microsoft.com/office/drawing/2014/main" id="{9B52EA1F-D8D0-4F42-B00A-F0E943F82E57}"/>
              </a:ext>
            </a:extLst>
          </p:cNvPr>
          <p:cNvSpPr>
            <a:spLocks noGrp="1"/>
          </p:cNvSpPr>
          <p:nvPr>
            <p:ph type="dt" sz="half" idx="10"/>
          </p:nvPr>
        </p:nvSpPr>
        <p:spPr>
          <a:xfrm>
            <a:off x="8369448" y="6356350"/>
            <a:ext cx="2592594" cy="365125"/>
          </a:xfrm>
        </p:spPr>
        <p:txBody>
          <a:bodyPr/>
          <a:lstStyle/>
          <a:p>
            <a:r>
              <a:rPr lang="en-US"/>
              <a:t>2/11/20XX</a:t>
            </a:r>
          </a:p>
        </p:txBody>
      </p:sp>
      <p:sp>
        <p:nvSpPr>
          <p:cNvPr id="15" name="Slide Number Placeholder 8">
            <a:extLst>
              <a:ext uri="{FF2B5EF4-FFF2-40B4-BE49-F238E27FC236}">
                <a16:creationId xmlns:a16="http://schemas.microsoft.com/office/drawing/2014/main" id="{498A6230-35B8-4147-9494-90708BFC3330}"/>
              </a:ext>
            </a:extLst>
          </p:cNvPr>
          <p:cNvSpPr>
            <a:spLocks noGrp="1"/>
          </p:cNvSpPr>
          <p:nvPr>
            <p:ph type="sldNum" sz="quarter" idx="12"/>
          </p:nvPr>
        </p:nvSpPr>
        <p:spPr>
          <a:xfrm>
            <a:off x="10919012" y="6356350"/>
            <a:ext cx="672354" cy="365125"/>
          </a:xfrm>
        </p:spPr>
        <p:txBody>
          <a:bodyPr/>
          <a:lstStyle/>
          <a:p>
            <a:fld id="{E30AF5A0-43BB-4336-8627-9123B9144D80}" type="slidenum">
              <a:rPr lang="en-US" smtClean="0"/>
              <a:t>‹#›</a:t>
            </a:fld>
            <a:endParaRPr lang="en-US"/>
          </a:p>
        </p:txBody>
      </p:sp>
    </p:spTree>
    <p:extLst>
      <p:ext uri="{BB962C8B-B14F-4D97-AF65-F5344CB8AC3E}">
        <p14:creationId xmlns:p14="http://schemas.microsoft.com/office/powerpoint/2010/main" val="101932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ontent 3 Column">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DCC332FB-CD3F-4398-958A-CBE45129A19A}"/>
              </a:ext>
              <a:ext uri="{C183D7F6-B498-43B3-948B-1728B52AA6E4}">
                <adec:decorative xmlns:adec="http://schemas.microsoft.com/office/drawing/2017/decorative" val="1"/>
              </a:ext>
            </a:extLst>
          </p:cNvPr>
          <p:cNvCxnSpPr>
            <a:cxnSpLocks/>
          </p:cNvCxnSpPr>
          <p:nvPr userDrawn="1"/>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itle 9">
            <a:extLst>
              <a:ext uri="{FF2B5EF4-FFF2-40B4-BE49-F238E27FC236}">
                <a16:creationId xmlns:a16="http://schemas.microsoft.com/office/drawing/2014/main" id="{E566CA14-5018-43EE-BB8F-E12209B2C3BD}"/>
              </a:ext>
            </a:extLst>
          </p:cNvPr>
          <p:cNvSpPr>
            <a:spLocks noGrp="1"/>
          </p:cNvSpPr>
          <p:nvPr>
            <p:ph type="title"/>
          </p:nvPr>
        </p:nvSpPr>
        <p:spPr>
          <a:xfrm>
            <a:off x="700087" y="909638"/>
            <a:ext cx="10691813" cy="810192"/>
          </a:xfrm>
          <a:prstGeom prst="rect">
            <a:avLst/>
          </a:prstGeom>
        </p:spPr>
        <p:txBody>
          <a:bodyPr/>
          <a:lstStyle/>
          <a:p>
            <a:r>
              <a:rPr lang="en-US"/>
              <a:t>Click to edit Master title style</a:t>
            </a:r>
            <a:endParaRPr lang="en-US" dirty="0"/>
          </a:p>
        </p:txBody>
      </p:sp>
      <p:sp>
        <p:nvSpPr>
          <p:cNvPr id="14" name="Text Placeholder 2">
            <a:extLst>
              <a:ext uri="{FF2B5EF4-FFF2-40B4-BE49-F238E27FC236}">
                <a16:creationId xmlns:a16="http://schemas.microsoft.com/office/drawing/2014/main" id="{1A76201F-C7C2-400C-BE9B-F185A832CC24}"/>
              </a:ext>
            </a:extLst>
          </p:cNvPr>
          <p:cNvSpPr>
            <a:spLocks noGrp="1"/>
          </p:cNvSpPr>
          <p:nvPr>
            <p:ph type="body" sz="quarter" idx="15" hasCustomPrompt="1"/>
          </p:nvPr>
        </p:nvSpPr>
        <p:spPr>
          <a:xfrm>
            <a:off x="800099" y="2005870"/>
            <a:ext cx="3390161" cy="526756"/>
          </a:xfrm>
          <a:prstGeom prst="rect">
            <a:avLst/>
          </a:prstGeom>
        </p:spPr>
        <p:txBody>
          <a:bodyPr/>
          <a:lstStyle>
            <a:lvl1pPr marL="0" indent="0">
              <a:buNone/>
              <a:defRPr b="1">
                <a:solidFill>
                  <a:schemeClr val="accent4"/>
                </a:solidFill>
              </a:defRPr>
            </a:lvl1pPr>
          </a:lstStyle>
          <a:p>
            <a:pPr lvl="0"/>
            <a:r>
              <a:rPr lang="en-US" dirty="0"/>
              <a:t>Insert subtitle here</a:t>
            </a:r>
          </a:p>
        </p:txBody>
      </p:sp>
      <p:sp>
        <p:nvSpPr>
          <p:cNvPr id="9" name="Content Placeholder 10">
            <a:extLst>
              <a:ext uri="{FF2B5EF4-FFF2-40B4-BE49-F238E27FC236}">
                <a16:creationId xmlns:a16="http://schemas.microsoft.com/office/drawing/2014/main" id="{A742F7E8-0787-4D2C-B53F-B62C309ED6D6}"/>
              </a:ext>
            </a:extLst>
          </p:cNvPr>
          <p:cNvSpPr>
            <a:spLocks noGrp="1"/>
          </p:cNvSpPr>
          <p:nvPr>
            <p:ph idx="1" hasCustomPrompt="1"/>
          </p:nvPr>
        </p:nvSpPr>
        <p:spPr>
          <a:xfrm>
            <a:off x="800099" y="2552345"/>
            <a:ext cx="3390161" cy="3272810"/>
          </a:xfrm>
          <a:prstGeom prst="rect">
            <a:avLst/>
          </a:prstGeom>
        </p:spPr>
        <p:txBody>
          <a:bodyPr>
            <a:normAutofit/>
          </a:bodyPr>
          <a:lstStyle>
            <a:lvl1pPr>
              <a:lnSpc>
                <a:spcPct val="100000"/>
              </a:lnSpc>
              <a:defRPr sz="1800"/>
            </a:lvl1pPr>
          </a:lstStyle>
          <a:p>
            <a:r>
              <a:rPr lang="en-US" dirty="0"/>
              <a:t>Insert text here</a:t>
            </a:r>
          </a:p>
        </p:txBody>
      </p:sp>
      <p:sp>
        <p:nvSpPr>
          <p:cNvPr id="17" name="Text Placeholder 2">
            <a:extLst>
              <a:ext uri="{FF2B5EF4-FFF2-40B4-BE49-F238E27FC236}">
                <a16:creationId xmlns:a16="http://schemas.microsoft.com/office/drawing/2014/main" id="{ED178B9A-B987-49A0-B73F-70B855C42403}"/>
              </a:ext>
            </a:extLst>
          </p:cNvPr>
          <p:cNvSpPr>
            <a:spLocks noGrp="1"/>
          </p:cNvSpPr>
          <p:nvPr>
            <p:ph type="body" sz="quarter" idx="16" hasCustomPrompt="1"/>
          </p:nvPr>
        </p:nvSpPr>
        <p:spPr>
          <a:xfrm>
            <a:off x="4400919" y="2005870"/>
            <a:ext cx="3390161" cy="526756"/>
          </a:xfrm>
          <a:prstGeom prst="rect">
            <a:avLst/>
          </a:prstGeom>
        </p:spPr>
        <p:txBody>
          <a:bodyPr/>
          <a:lstStyle>
            <a:lvl1pPr marL="0" indent="0">
              <a:buNone/>
              <a:defRPr b="1">
                <a:solidFill>
                  <a:schemeClr val="accent4"/>
                </a:solidFill>
              </a:defRPr>
            </a:lvl1pPr>
          </a:lstStyle>
          <a:p>
            <a:pPr lvl="0"/>
            <a:r>
              <a:rPr lang="en-US" dirty="0"/>
              <a:t>Insert subtitle here</a:t>
            </a:r>
          </a:p>
        </p:txBody>
      </p:sp>
      <p:sp>
        <p:nvSpPr>
          <p:cNvPr id="15" name="Content Placeholder 10">
            <a:extLst>
              <a:ext uri="{FF2B5EF4-FFF2-40B4-BE49-F238E27FC236}">
                <a16:creationId xmlns:a16="http://schemas.microsoft.com/office/drawing/2014/main" id="{407D5990-6E05-4ECC-B930-EA5CF0774CFB}"/>
              </a:ext>
            </a:extLst>
          </p:cNvPr>
          <p:cNvSpPr>
            <a:spLocks noGrp="1"/>
          </p:cNvSpPr>
          <p:nvPr>
            <p:ph idx="13" hasCustomPrompt="1"/>
          </p:nvPr>
        </p:nvSpPr>
        <p:spPr>
          <a:xfrm>
            <a:off x="4400919" y="2552345"/>
            <a:ext cx="3390161" cy="3272810"/>
          </a:xfrm>
          <a:prstGeom prst="rect">
            <a:avLst/>
          </a:prstGeom>
        </p:spPr>
        <p:txBody>
          <a:bodyPr>
            <a:normAutofit/>
          </a:bodyPr>
          <a:lstStyle>
            <a:lvl1pPr>
              <a:lnSpc>
                <a:spcPct val="100000"/>
              </a:lnSpc>
              <a:defRPr sz="1800"/>
            </a:lvl1pPr>
          </a:lstStyle>
          <a:p>
            <a:r>
              <a:rPr lang="en-US" dirty="0"/>
              <a:t>Insert text here</a:t>
            </a:r>
          </a:p>
        </p:txBody>
      </p:sp>
      <p:sp>
        <p:nvSpPr>
          <p:cNvPr id="18" name="Text Placeholder 2">
            <a:extLst>
              <a:ext uri="{FF2B5EF4-FFF2-40B4-BE49-F238E27FC236}">
                <a16:creationId xmlns:a16="http://schemas.microsoft.com/office/drawing/2014/main" id="{C6A58550-98E5-4548-82F6-EE971733A79D}"/>
              </a:ext>
            </a:extLst>
          </p:cNvPr>
          <p:cNvSpPr>
            <a:spLocks noGrp="1"/>
          </p:cNvSpPr>
          <p:nvPr>
            <p:ph type="body" sz="quarter" idx="17" hasCustomPrompt="1"/>
          </p:nvPr>
        </p:nvSpPr>
        <p:spPr>
          <a:xfrm>
            <a:off x="8001739" y="2005870"/>
            <a:ext cx="3390161" cy="526756"/>
          </a:xfrm>
          <a:prstGeom prst="rect">
            <a:avLst/>
          </a:prstGeom>
        </p:spPr>
        <p:txBody>
          <a:bodyPr/>
          <a:lstStyle>
            <a:lvl1pPr marL="0" indent="0">
              <a:buNone/>
              <a:defRPr b="1">
                <a:solidFill>
                  <a:schemeClr val="accent4"/>
                </a:solidFill>
              </a:defRPr>
            </a:lvl1pPr>
          </a:lstStyle>
          <a:p>
            <a:pPr lvl="0"/>
            <a:r>
              <a:rPr lang="en-US" dirty="0"/>
              <a:t>Insert subtitle here</a:t>
            </a:r>
          </a:p>
        </p:txBody>
      </p:sp>
      <p:sp>
        <p:nvSpPr>
          <p:cNvPr id="16" name="Content Placeholder 10">
            <a:extLst>
              <a:ext uri="{FF2B5EF4-FFF2-40B4-BE49-F238E27FC236}">
                <a16:creationId xmlns:a16="http://schemas.microsoft.com/office/drawing/2014/main" id="{6B90AFA0-EDA3-4F21-A480-F56AA1D0BEB6}"/>
              </a:ext>
            </a:extLst>
          </p:cNvPr>
          <p:cNvSpPr>
            <a:spLocks noGrp="1"/>
          </p:cNvSpPr>
          <p:nvPr>
            <p:ph idx="14" hasCustomPrompt="1"/>
          </p:nvPr>
        </p:nvSpPr>
        <p:spPr>
          <a:xfrm>
            <a:off x="8001739" y="2552345"/>
            <a:ext cx="3390161" cy="3272810"/>
          </a:xfrm>
          <a:prstGeom prst="rect">
            <a:avLst/>
          </a:prstGeom>
        </p:spPr>
        <p:txBody>
          <a:bodyPr>
            <a:normAutofit/>
          </a:bodyPr>
          <a:lstStyle>
            <a:lvl1pPr>
              <a:lnSpc>
                <a:spcPct val="100000"/>
              </a:lnSpc>
              <a:defRPr sz="1800"/>
            </a:lvl1pPr>
          </a:lstStyle>
          <a:p>
            <a:r>
              <a:rPr lang="en-US" dirty="0"/>
              <a:t>Insert text here</a:t>
            </a:r>
          </a:p>
        </p:txBody>
      </p:sp>
      <p:cxnSp>
        <p:nvCxnSpPr>
          <p:cNvPr id="10" name="Straight Connector 9">
            <a:extLst>
              <a:ext uri="{FF2B5EF4-FFF2-40B4-BE49-F238E27FC236}">
                <a16:creationId xmlns:a16="http://schemas.microsoft.com/office/drawing/2014/main" id="{9346E7C8-F905-4B13-8FD6-185A0418404C}"/>
              </a:ext>
              <a:ext uri="{C183D7F6-B498-43B3-948B-1728B52AA6E4}">
                <adec:decorative xmlns:adec="http://schemas.microsoft.com/office/drawing/2017/decorative" val="1"/>
              </a:ext>
            </a:extLst>
          </p:cNvPr>
          <p:cNvCxnSpPr>
            <a:cxnSpLocks/>
          </p:cNvCxnSpPr>
          <p:nvPr userDrawn="1"/>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Footer Placeholder 7">
            <a:extLst>
              <a:ext uri="{FF2B5EF4-FFF2-40B4-BE49-F238E27FC236}">
                <a16:creationId xmlns:a16="http://schemas.microsoft.com/office/drawing/2014/main" id="{A0E3EE3A-87F3-4F60-90D8-938E4BBC2B4D}"/>
              </a:ext>
            </a:extLst>
          </p:cNvPr>
          <p:cNvSpPr>
            <a:spLocks noGrp="1"/>
          </p:cNvSpPr>
          <p:nvPr>
            <p:ph type="ftr" sz="quarter" idx="11"/>
          </p:nvPr>
        </p:nvSpPr>
        <p:spPr>
          <a:xfrm>
            <a:off x="715383" y="6356350"/>
            <a:ext cx="4539727" cy="365125"/>
          </a:xfrm>
        </p:spPr>
        <p:txBody>
          <a:bodyPr/>
          <a:lstStyle>
            <a:lvl1pPr>
              <a:defRPr/>
            </a:lvl1pPr>
          </a:lstStyle>
          <a:p>
            <a:r>
              <a:rPr lang="en-US" dirty="0"/>
              <a:t>PRESENTATION TITLE</a:t>
            </a:r>
          </a:p>
        </p:txBody>
      </p:sp>
      <p:sp>
        <p:nvSpPr>
          <p:cNvPr id="12" name="Date Placeholder 6">
            <a:extLst>
              <a:ext uri="{FF2B5EF4-FFF2-40B4-BE49-F238E27FC236}">
                <a16:creationId xmlns:a16="http://schemas.microsoft.com/office/drawing/2014/main" id="{F1449B0C-8214-4186-9666-E63CCA09094E}"/>
              </a:ext>
            </a:extLst>
          </p:cNvPr>
          <p:cNvSpPr>
            <a:spLocks noGrp="1"/>
          </p:cNvSpPr>
          <p:nvPr>
            <p:ph type="dt" sz="half" idx="10"/>
          </p:nvPr>
        </p:nvSpPr>
        <p:spPr>
          <a:xfrm>
            <a:off x="8369448" y="6356350"/>
            <a:ext cx="2592594" cy="365125"/>
          </a:xfrm>
        </p:spPr>
        <p:txBody>
          <a:bodyPr/>
          <a:lstStyle/>
          <a:p>
            <a:r>
              <a:rPr lang="en-US"/>
              <a:t>2/11/20XX</a:t>
            </a:r>
          </a:p>
        </p:txBody>
      </p:sp>
      <p:sp>
        <p:nvSpPr>
          <p:cNvPr id="13" name="Slide Number Placeholder 8">
            <a:extLst>
              <a:ext uri="{FF2B5EF4-FFF2-40B4-BE49-F238E27FC236}">
                <a16:creationId xmlns:a16="http://schemas.microsoft.com/office/drawing/2014/main" id="{F5DDBFC0-CC80-4B03-B5F5-3C57166DCA88}"/>
              </a:ext>
            </a:extLst>
          </p:cNvPr>
          <p:cNvSpPr>
            <a:spLocks noGrp="1"/>
          </p:cNvSpPr>
          <p:nvPr>
            <p:ph type="sldNum" sz="quarter" idx="12"/>
          </p:nvPr>
        </p:nvSpPr>
        <p:spPr>
          <a:xfrm>
            <a:off x="10919012" y="6356350"/>
            <a:ext cx="672354" cy="365125"/>
          </a:xfrm>
        </p:spPr>
        <p:txBody>
          <a:bodyPr/>
          <a:lstStyle/>
          <a:p>
            <a:fld id="{E30AF5A0-43BB-4336-8627-9123B9144D80}" type="slidenum">
              <a:rPr lang="en-US" smtClean="0"/>
              <a:t>‹#›</a:t>
            </a:fld>
            <a:endParaRPr lang="en-US"/>
          </a:p>
        </p:txBody>
      </p:sp>
    </p:spTree>
    <p:extLst>
      <p:ext uri="{BB962C8B-B14F-4D97-AF65-F5344CB8AC3E}">
        <p14:creationId xmlns:p14="http://schemas.microsoft.com/office/powerpoint/2010/main" val="29864520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ummary">
    <p:spTree>
      <p:nvGrpSpPr>
        <p:cNvPr id="1" name=""/>
        <p:cNvGrpSpPr/>
        <p:nvPr/>
      </p:nvGrpSpPr>
      <p:grpSpPr>
        <a:xfrm>
          <a:off x="0" y="0"/>
          <a:ext cx="0" cy="0"/>
          <a:chOff x="0" y="0"/>
          <a:chExt cx="0" cy="0"/>
        </a:xfrm>
      </p:grpSpPr>
      <p:cxnSp>
        <p:nvCxnSpPr>
          <p:cNvPr id="28" name="Straight Connector 27">
            <a:extLst>
              <a:ext uri="{FF2B5EF4-FFF2-40B4-BE49-F238E27FC236}">
                <a16:creationId xmlns:a16="http://schemas.microsoft.com/office/drawing/2014/main" id="{F01BF5DB-2BF3-4196-B1CF-82B7CDCC02DC}"/>
              </a:ext>
              <a:ext uri="{C183D7F6-B498-43B3-948B-1728B52AA6E4}">
                <adec:decorative xmlns:adec="http://schemas.microsoft.com/office/drawing/2017/decorative" val="1"/>
              </a:ext>
            </a:extLst>
          </p:cNvPr>
          <p:cNvCxnSpPr>
            <a:cxnSpLocks/>
          </p:cNvCxnSpPr>
          <p:nvPr userDrawn="1"/>
        </p:nvCxnSpPr>
        <p:spPr>
          <a:xfrm>
            <a:off x="7987523" y="729692"/>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Title 12">
            <a:extLst>
              <a:ext uri="{FF2B5EF4-FFF2-40B4-BE49-F238E27FC236}">
                <a16:creationId xmlns:a16="http://schemas.microsoft.com/office/drawing/2014/main" id="{168DC13D-FFC6-4CC5-B9F8-B3B0961093A9}"/>
              </a:ext>
            </a:extLst>
          </p:cNvPr>
          <p:cNvSpPr>
            <a:spLocks noGrp="1"/>
          </p:cNvSpPr>
          <p:nvPr>
            <p:ph type="title"/>
          </p:nvPr>
        </p:nvSpPr>
        <p:spPr>
          <a:xfrm>
            <a:off x="7887511" y="909639"/>
            <a:ext cx="3703856" cy="1290636"/>
          </a:xfrm>
          <a:prstGeom prst="rect">
            <a:avLst/>
          </a:prstGeom>
        </p:spPr>
        <p:txBody>
          <a:bodyPr>
            <a:normAutofit/>
          </a:bodyPr>
          <a:lstStyle/>
          <a:p>
            <a:r>
              <a:rPr lang="en-US"/>
              <a:t>Click to edit Master title style</a:t>
            </a:r>
            <a:endParaRPr lang="en-US" dirty="0"/>
          </a:p>
        </p:txBody>
      </p:sp>
      <p:sp>
        <p:nvSpPr>
          <p:cNvPr id="51" name="Picture Placeholder 37">
            <a:extLst>
              <a:ext uri="{FF2B5EF4-FFF2-40B4-BE49-F238E27FC236}">
                <a16:creationId xmlns:a16="http://schemas.microsoft.com/office/drawing/2014/main" id="{F1AD5C34-DDA9-421B-A3C2-4D014B3D3FBD}"/>
              </a:ext>
            </a:extLst>
          </p:cNvPr>
          <p:cNvSpPr>
            <a:spLocks noGrp="1"/>
          </p:cNvSpPr>
          <p:nvPr>
            <p:ph type="pic" sz="quarter" idx="13" hasCustomPrompt="1"/>
          </p:nvPr>
        </p:nvSpPr>
        <p:spPr>
          <a:xfrm>
            <a:off x="715383" y="723900"/>
            <a:ext cx="3179762" cy="2160588"/>
          </a:xfrm>
          <a:prstGeom prst="rect">
            <a:avLst/>
          </a:prstGeom>
        </p:spPr>
        <p:txBody>
          <a:bodyPr/>
          <a:lstStyle>
            <a:lvl1pPr marL="0" indent="0" algn="ctr">
              <a:buNone/>
              <a:defRPr/>
            </a:lvl1pPr>
          </a:lstStyle>
          <a:p>
            <a:r>
              <a:rPr lang="en-US" dirty="0"/>
              <a:t>Insert photo here</a:t>
            </a:r>
          </a:p>
        </p:txBody>
      </p:sp>
      <p:sp>
        <p:nvSpPr>
          <p:cNvPr id="53" name="Picture Placeholder 43">
            <a:extLst>
              <a:ext uri="{FF2B5EF4-FFF2-40B4-BE49-F238E27FC236}">
                <a16:creationId xmlns:a16="http://schemas.microsoft.com/office/drawing/2014/main" id="{11508423-C6F4-4605-9E6D-1ED73334D0F5}"/>
              </a:ext>
            </a:extLst>
          </p:cNvPr>
          <p:cNvSpPr>
            <a:spLocks noGrp="1"/>
          </p:cNvSpPr>
          <p:nvPr>
            <p:ph type="pic" sz="quarter" idx="15" hasCustomPrompt="1"/>
          </p:nvPr>
        </p:nvSpPr>
        <p:spPr>
          <a:xfrm>
            <a:off x="715383" y="3048000"/>
            <a:ext cx="3178175" cy="3086100"/>
          </a:xfrm>
          <a:prstGeom prst="rect">
            <a:avLst/>
          </a:prstGeom>
        </p:spPr>
        <p:txBody>
          <a:bodyPr/>
          <a:lstStyle>
            <a:lvl1pPr marL="0" indent="0" algn="ctr">
              <a:buNone/>
              <a:defRPr/>
            </a:lvl1pPr>
          </a:lstStyle>
          <a:p>
            <a:r>
              <a:rPr lang="en-US" dirty="0"/>
              <a:t>Insert photo here</a:t>
            </a:r>
          </a:p>
        </p:txBody>
      </p:sp>
      <p:sp>
        <p:nvSpPr>
          <p:cNvPr id="57" name="Picture Placeholder 55">
            <a:extLst>
              <a:ext uri="{FF2B5EF4-FFF2-40B4-BE49-F238E27FC236}">
                <a16:creationId xmlns:a16="http://schemas.microsoft.com/office/drawing/2014/main" id="{1692DD91-8169-4A90-9D17-8A60286225FF}"/>
              </a:ext>
            </a:extLst>
          </p:cNvPr>
          <p:cNvSpPr>
            <a:spLocks noGrp="1"/>
          </p:cNvSpPr>
          <p:nvPr>
            <p:ph type="pic" sz="quarter" idx="17" hasCustomPrompt="1"/>
          </p:nvPr>
        </p:nvSpPr>
        <p:spPr>
          <a:xfrm>
            <a:off x="4040188" y="723900"/>
            <a:ext cx="3371850" cy="3159125"/>
          </a:xfrm>
          <a:prstGeom prst="rect">
            <a:avLst/>
          </a:prstGeom>
        </p:spPr>
        <p:txBody>
          <a:bodyPr/>
          <a:lstStyle>
            <a:lvl1pPr marL="0" indent="0" algn="ctr">
              <a:buNone/>
              <a:defRPr/>
            </a:lvl1pPr>
          </a:lstStyle>
          <a:p>
            <a:r>
              <a:rPr lang="en-US" dirty="0"/>
              <a:t>Insert photo here</a:t>
            </a:r>
          </a:p>
        </p:txBody>
      </p:sp>
      <p:sp>
        <p:nvSpPr>
          <p:cNvPr id="54" name="Picture Placeholder 45">
            <a:extLst>
              <a:ext uri="{FF2B5EF4-FFF2-40B4-BE49-F238E27FC236}">
                <a16:creationId xmlns:a16="http://schemas.microsoft.com/office/drawing/2014/main" id="{30A5BEAE-CA80-4FFD-8DD4-5B7413AF51D2}"/>
              </a:ext>
            </a:extLst>
          </p:cNvPr>
          <p:cNvSpPr>
            <a:spLocks noGrp="1"/>
          </p:cNvSpPr>
          <p:nvPr>
            <p:ph type="pic" sz="quarter" idx="16" hasCustomPrompt="1"/>
          </p:nvPr>
        </p:nvSpPr>
        <p:spPr>
          <a:xfrm>
            <a:off x="4039608" y="4038600"/>
            <a:ext cx="3371659" cy="2095500"/>
          </a:xfrm>
          <a:prstGeom prst="rect">
            <a:avLst/>
          </a:prstGeom>
        </p:spPr>
        <p:txBody>
          <a:bodyPr/>
          <a:lstStyle>
            <a:lvl1pPr marL="0" indent="0" algn="ctr">
              <a:buNone/>
              <a:defRPr/>
            </a:lvl1pPr>
          </a:lstStyle>
          <a:p>
            <a:r>
              <a:rPr lang="en-US" dirty="0"/>
              <a:t>Insert photo here</a:t>
            </a:r>
          </a:p>
        </p:txBody>
      </p:sp>
      <p:sp>
        <p:nvSpPr>
          <p:cNvPr id="29" name="Content Placeholder 14">
            <a:extLst>
              <a:ext uri="{FF2B5EF4-FFF2-40B4-BE49-F238E27FC236}">
                <a16:creationId xmlns:a16="http://schemas.microsoft.com/office/drawing/2014/main" id="{4B2044C0-1C45-402D-BC20-0EB82BDB4F68}"/>
              </a:ext>
            </a:extLst>
          </p:cNvPr>
          <p:cNvSpPr>
            <a:spLocks noGrp="1"/>
          </p:cNvSpPr>
          <p:nvPr>
            <p:ph idx="1"/>
          </p:nvPr>
        </p:nvSpPr>
        <p:spPr>
          <a:xfrm>
            <a:off x="7887510" y="2380221"/>
            <a:ext cx="3703856" cy="3866403"/>
          </a:xfrm>
          <a:prstGeom prst="rect">
            <a:avLst/>
          </a:prstGeom>
        </p:spPr>
        <p:txBody>
          <a:bodyPr>
            <a:normAutofit/>
          </a:bodyPr>
          <a:lstStyle>
            <a:lvl1pPr marL="0" indent="0">
              <a:lnSpc>
                <a:spcPct val="100000"/>
              </a:lnSpc>
              <a:buNone/>
              <a:defRPr sz="1800"/>
            </a:lvl1pPr>
          </a:lstStyle>
          <a:p>
            <a:pPr lvl="0"/>
            <a:r>
              <a:rPr lang="en-US"/>
              <a:t>Click to edit Master text styles</a:t>
            </a:r>
          </a:p>
        </p:txBody>
      </p:sp>
      <p:sp>
        <p:nvSpPr>
          <p:cNvPr id="34" name="Footer Placeholder 7">
            <a:extLst>
              <a:ext uri="{FF2B5EF4-FFF2-40B4-BE49-F238E27FC236}">
                <a16:creationId xmlns:a16="http://schemas.microsoft.com/office/drawing/2014/main" id="{30EE29E3-4F8E-469E-9B99-E29176094DE4}"/>
              </a:ext>
            </a:extLst>
          </p:cNvPr>
          <p:cNvSpPr>
            <a:spLocks noGrp="1"/>
          </p:cNvSpPr>
          <p:nvPr>
            <p:ph type="ftr" sz="quarter" idx="11"/>
          </p:nvPr>
        </p:nvSpPr>
        <p:spPr>
          <a:xfrm>
            <a:off x="715383" y="6356350"/>
            <a:ext cx="4539727" cy="365125"/>
          </a:xfrm>
        </p:spPr>
        <p:txBody>
          <a:bodyPr/>
          <a:lstStyle>
            <a:lvl1pPr>
              <a:defRPr/>
            </a:lvl1pPr>
          </a:lstStyle>
          <a:p>
            <a:r>
              <a:rPr lang="en-US" dirty="0"/>
              <a:t>PRESENTATION TITLE</a:t>
            </a:r>
          </a:p>
        </p:txBody>
      </p:sp>
      <p:sp>
        <p:nvSpPr>
          <p:cNvPr id="35" name="Date Placeholder 6">
            <a:extLst>
              <a:ext uri="{FF2B5EF4-FFF2-40B4-BE49-F238E27FC236}">
                <a16:creationId xmlns:a16="http://schemas.microsoft.com/office/drawing/2014/main" id="{58513823-D81E-4B8B-85E6-EB11EA54DF40}"/>
              </a:ext>
            </a:extLst>
          </p:cNvPr>
          <p:cNvSpPr>
            <a:spLocks noGrp="1"/>
          </p:cNvSpPr>
          <p:nvPr>
            <p:ph type="dt" sz="half" idx="10"/>
          </p:nvPr>
        </p:nvSpPr>
        <p:spPr>
          <a:xfrm>
            <a:off x="8369448" y="6356350"/>
            <a:ext cx="2592594" cy="365125"/>
          </a:xfrm>
        </p:spPr>
        <p:txBody>
          <a:bodyPr/>
          <a:lstStyle/>
          <a:p>
            <a:r>
              <a:rPr lang="en-US"/>
              <a:t>2/11/20XX</a:t>
            </a:r>
          </a:p>
        </p:txBody>
      </p:sp>
      <p:sp>
        <p:nvSpPr>
          <p:cNvPr id="36" name="Slide Number Placeholder 8">
            <a:extLst>
              <a:ext uri="{FF2B5EF4-FFF2-40B4-BE49-F238E27FC236}">
                <a16:creationId xmlns:a16="http://schemas.microsoft.com/office/drawing/2014/main" id="{9D43A613-4A7D-4C9F-B407-154A1FB83858}"/>
              </a:ext>
            </a:extLst>
          </p:cNvPr>
          <p:cNvSpPr>
            <a:spLocks noGrp="1"/>
          </p:cNvSpPr>
          <p:nvPr>
            <p:ph type="sldNum" sz="quarter" idx="12"/>
          </p:nvPr>
        </p:nvSpPr>
        <p:spPr>
          <a:xfrm>
            <a:off x="10919012" y="6356350"/>
            <a:ext cx="672354" cy="365125"/>
          </a:xfrm>
        </p:spPr>
        <p:txBody>
          <a:bodyPr/>
          <a:lstStyle/>
          <a:p>
            <a:fld id="{DE330D17-32E5-404A-9262-6A998ABC0878}" type="slidenum">
              <a:rPr lang="en-US" smtClean="0"/>
              <a:t>‹#›</a:t>
            </a:fld>
            <a:endParaRPr lang="en-US"/>
          </a:p>
        </p:txBody>
      </p:sp>
    </p:spTree>
    <p:extLst>
      <p:ext uri="{BB962C8B-B14F-4D97-AF65-F5344CB8AC3E}">
        <p14:creationId xmlns:p14="http://schemas.microsoft.com/office/powerpoint/2010/main" val="25227067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losin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A2404A1-BF4E-4858-BD1C-1BEFE71B63DE}"/>
              </a:ext>
            </a:extLst>
          </p:cNvPr>
          <p:cNvSpPr>
            <a:spLocks noGrp="1"/>
          </p:cNvSpPr>
          <p:nvPr>
            <p:ph type="ctrTitle" hasCustomPrompt="1"/>
          </p:nvPr>
        </p:nvSpPr>
        <p:spPr>
          <a:xfrm>
            <a:off x="695325" y="4296094"/>
            <a:ext cx="10782299" cy="1100621"/>
          </a:xfrm>
          <a:prstGeom prst="rect">
            <a:avLst/>
          </a:prstGeom>
        </p:spPr>
        <p:txBody>
          <a:bodyPr>
            <a:normAutofit/>
          </a:bodyPr>
          <a:lstStyle>
            <a:lvl1pPr>
              <a:defRPr>
                <a:solidFill>
                  <a:schemeClr val="bg1"/>
                </a:solidFill>
              </a:defRPr>
            </a:lvl1pPr>
          </a:lstStyle>
          <a:p>
            <a:r>
              <a:rPr lang="en-US" dirty="0"/>
              <a:t>Click to add title</a:t>
            </a:r>
          </a:p>
        </p:txBody>
      </p:sp>
      <p:sp>
        <p:nvSpPr>
          <p:cNvPr id="9" name="Subtitle 2">
            <a:extLst>
              <a:ext uri="{FF2B5EF4-FFF2-40B4-BE49-F238E27FC236}">
                <a16:creationId xmlns:a16="http://schemas.microsoft.com/office/drawing/2014/main" id="{B0053544-3012-4C81-98D6-E2665A3A3F5D}"/>
              </a:ext>
            </a:extLst>
          </p:cNvPr>
          <p:cNvSpPr>
            <a:spLocks noGrp="1"/>
          </p:cNvSpPr>
          <p:nvPr>
            <p:ph type="subTitle" idx="1" hasCustomPrompt="1"/>
          </p:nvPr>
        </p:nvSpPr>
        <p:spPr>
          <a:xfrm>
            <a:off x="695324" y="5533242"/>
            <a:ext cx="9972675" cy="543505"/>
          </a:xfrm>
          <a:prstGeom prst="rect">
            <a:avLst/>
          </a:prstGeom>
        </p:spPr>
        <p:txBody>
          <a:bodyPr anchor="t"/>
          <a:lstStyle>
            <a:lvl1pPr marL="0" indent="0">
              <a:buNone/>
              <a:defRPr sz="1800">
                <a:solidFill>
                  <a:schemeClr val="bg1"/>
                </a:solidFill>
              </a:defRPr>
            </a:lvl1pPr>
          </a:lstStyle>
          <a:p>
            <a:r>
              <a:rPr lang="en-US" dirty="0"/>
              <a:t>Click to add subtitle</a:t>
            </a:r>
          </a:p>
        </p:txBody>
      </p:sp>
      <p:sp>
        <p:nvSpPr>
          <p:cNvPr id="20" name="Picture Placeholder 16">
            <a:extLst>
              <a:ext uri="{FF2B5EF4-FFF2-40B4-BE49-F238E27FC236}">
                <a16:creationId xmlns:a16="http://schemas.microsoft.com/office/drawing/2014/main" id="{C177CBDB-952D-484B-B43B-F988558931C5}"/>
              </a:ext>
            </a:extLst>
          </p:cNvPr>
          <p:cNvSpPr>
            <a:spLocks noGrp="1"/>
          </p:cNvSpPr>
          <p:nvPr>
            <p:ph type="pic" sz="quarter" idx="13" hasCustomPrompt="1"/>
          </p:nvPr>
        </p:nvSpPr>
        <p:spPr>
          <a:xfrm>
            <a:off x="800100" y="727075"/>
            <a:ext cx="5176838" cy="3071813"/>
          </a:xfrm>
          <a:prstGeom prst="rect">
            <a:avLst/>
          </a:prstGeom>
        </p:spPr>
        <p:txBody>
          <a:bodyPr/>
          <a:lstStyle>
            <a:lvl1pPr marL="0" indent="0" algn="ctr">
              <a:buNone/>
              <a:defRPr>
                <a:solidFill>
                  <a:schemeClr val="bg1"/>
                </a:solidFill>
              </a:defRPr>
            </a:lvl1pPr>
          </a:lstStyle>
          <a:p>
            <a:r>
              <a:rPr lang="en-US" dirty="0"/>
              <a:t>Insert photo here</a:t>
            </a:r>
          </a:p>
        </p:txBody>
      </p:sp>
      <p:sp>
        <p:nvSpPr>
          <p:cNvPr id="21" name="Picture Placeholder 18">
            <a:extLst>
              <a:ext uri="{FF2B5EF4-FFF2-40B4-BE49-F238E27FC236}">
                <a16:creationId xmlns:a16="http://schemas.microsoft.com/office/drawing/2014/main" id="{D789E88D-76E7-4745-B062-102E233A6722}"/>
              </a:ext>
            </a:extLst>
          </p:cNvPr>
          <p:cNvSpPr>
            <a:spLocks noGrp="1"/>
          </p:cNvSpPr>
          <p:nvPr>
            <p:ph type="pic" sz="quarter" idx="14" hasCustomPrompt="1"/>
          </p:nvPr>
        </p:nvSpPr>
        <p:spPr>
          <a:xfrm>
            <a:off x="6146800" y="727075"/>
            <a:ext cx="5245100" cy="3070225"/>
          </a:xfrm>
          <a:prstGeom prst="rect">
            <a:avLst/>
          </a:prstGeom>
        </p:spPr>
        <p:txBody>
          <a:bodyPr/>
          <a:lstStyle>
            <a:lvl1pPr marL="0" indent="0" algn="ctr">
              <a:buNone/>
              <a:defRPr>
                <a:solidFill>
                  <a:schemeClr val="bg1"/>
                </a:solidFill>
              </a:defRPr>
            </a:lvl1pPr>
          </a:lstStyle>
          <a:p>
            <a:r>
              <a:rPr lang="en-US" dirty="0"/>
              <a:t>Insert photo here</a:t>
            </a:r>
          </a:p>
        </p:txBody>
      </p:sp>
      <p:cxnSp>
        <p:nvCxnSpPr>
          <p:cNvPr id="12" name="Straight Connector 11">
            <a:extLst>
              <a:ext uri="{FF2B5EF4-FFF2-40B4-BE49-F238E27FC236}">
                <a16:creationId xmlns:a16="http://schemas.microsoft.com/office/drawing/2014/main" id="{433A5CE3-0C01-4DBF-926A-2F9BFD0432AB}"/>
              </a:ext>
              <a:ext uri="{C183D7F6-B498-43B3-948B-1728B52AA6E4}">
                <adec:decorative xmlns:adec="http://schemas.microsoft.com/office/drawing/2017/decorative" val="1"/>
              </a:ext>
            </a:extLst>
          </p:cNvPr>
          <p:cNvCxnSpPr>
            <a:cxnSpLocks/>
          </p:cNvCxnSpPr>
          <p:nvPr userDrawn="1"/>
        </p:nvCxnSpPr>
        <p:spPr>
          <a:xfrm>
            <a:off x="800100" y="4144434"/>
            <a:ext cx="10629900" cy="0"/>
          </a:xfrm>
          <a:prstGeom prst="line">
            <a:avLst/>
          </a:prstGeom>
          <a:ln w="444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Footer Placeholder 11">
            <a:extLst>
              <a:ext uri="{FF2B5EF4-FFF2-40B4-BE49-F238E27FC236}">
                <a16:creationId xmlns:a16="http://schemas.microsoft.com/office/drawing/2014/main" id="{083D82F8-F43B-4D01-891B-F77BC6F6F877}"/>
              </a:ext>
            </a:extLst>
          </p:cNvPr>
          <p:cNvSpPr>
            <a:spLocks noGrp="1"/>
          </p:cNvSpPr>
          <p:nvPr>
            <p:ph type="ftr" sz="quarter" idx="11"/>
          </p:nvPr>
        </p:nvSpPr>
        <p:spPr>
          <a:xfrm>
            <a:off x="715383" y="6356350"/>
            <a:ext cx="4539727" cy="365125"/>
          </a:xfrm>
        </p:spPr>
        <p:txBody>
          <a:bodyPr/>
          <a:lstStyle>
            <a:lvl1pPr>
              <a:defRPr>
                <a:solidFill>
                  <a:schemeClr val="bg1"/>
                </a:solidFill>
              </a:defRPr>
            </a:lvl1pPr>
          </a:lstStyle>
          <a:p>
            <a:r>
              <a:rPr lang="en-US" dirty="0"/>
              <a:t>PRESENTATION TITLE</a:t>
            </a:r>
          </a:p>
        </p:txBody>
      </p:sp>
      <p:sp>
        <p:nvSpPr>
          <p:cNvPr id="14" name="Date Placeholder 6">
            <a:extLst>
              <a:ext uri="{FF2B5EF4-FFF2-40B4-BE49-F238E27FC236}">
                <a16:creationId xmlns:a16="http://schemas.microsoft.com/office/drawing/2014/main" id="{B8CBC856-A31F-40C2-B7EA-91B860D3066C}"/>
              </a:ext>
            </a:extLst>
          </p:cNvPr>
          <p:cNvSpPr>
            <a:spLocks noGrp="1"/>
          </p:cNvSpPr>
          <p:nvPr>
            <p:ph type="dt" sz="half" idx="10"/>
          </p:nvPr>
        </p:nvSpPr>
        <p:spPr>
          <a:xfrm>
            <a:off x="8369448" y="6356350"/>
            <a:ext cx="2592594" cy="365125"/>
          </a:xfrm>
        </p:spPr>
        <p:txBody>
          <a:bodyPr/>
          <a:lstStyle>
            <a:lvl1pPr>
              <a:defRPr>
                <a:solidFill>
                  <a:schemeClr val="bg1"/>
                </a:solidFill>
              </a:defRPr>
            </a:lvl1pPr>
          </a:lstStyle>
          <a:p>
            <a:r>
              <a:rPr lang="en-US"/>
              <a:t>2/11/20XX</a:t>
            </a:r>
            <a:endParaRPr lang="en-US" dirty="0"/>
          </a:p>
        </p:txBody>
      </p:sp>
      <p:sp>
        <p:nvSpPr>
          <p:cNvPr id="15" name="Slide Number Placeholder 10">
            <a:extLst>
              <a:ext uri="{FF2B5EF4-FFF2-40B4-BE49-F238E27FC236}">
                <a16:creationId xmlns:a16="http://schemas.microsoft.com/office/drawing/2014/main" id="{966FFB51-C55B-469E-B3C6-1A6369920BE5}"/>
              </a:ext>
            </a:extLst>
          </p:cNvPr>
          <p:cNvSpPr>
            <a:spLocks noGrp="1"/>
          </p:cNvSpPr>
          <p:nvPr>
            <p:ph type="sldNum" sz="quarter" idx="12"/>
          </p:nvPr>
        </p:nvSpPr>
        <p:spPr>
          <a:xfrm>
            <a:off x="10919012" y="6356350"/>
            <a:ext cx="672354" cy="365125"/>
          </a:xfrm>
        </p:spPr>
        <p:txBody>
          <a:bodyPr/>
          <a:lstStyle>
            <a:lvl1pPr>
              <a:defRPr>
                <a:solidFill>
                  <a:schemeClr val="bg1"/>
                </a:solidFill>
              </a:defRPr>
            </a:lvl1pPr>
          </a:lstStyle>
          <a:p>
            <a:fld id="{A53D7EE4-1EDB-42FD-B6B7-A82C9F31F0F4}" type="slidenum">
              <a:rPr lang="en-US" smtClean="0"/>
              <a:pPr/>
              <a:t>‹#›</a:t>
            </a:fld>
            <a:endParaRPr lang="en-US" dirty="0"/>
          </a:p>
        </p:txBody>
      </p:sp>
    </p:spTree>
    <p:extLst>
      <p:ext uri="{BB962C8B-B14F-4D97-AF65-F5344CB8AC3E}">
        <p14:creationId xmlns:p14="http://schemas.microsoft.com/office/powerpoint/2010/main" val="3370977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695A76E-1EF3-4F47-9E87-6FCAB7D5DFE2}"/>
              </a:ext>
            </a:extLst>
          </p:cNvPr>
          <p:cNvSpPr>
            <a:spLocks noGrp="1"/>
          </p:cNvSpPr>
          <p:nvPr>
            <p:ph type="title"/>
          </p:nvPr>
        </p:nvSpPr>
        <p:spPr>
          <a:xfrm>
            <a:off x="5604846" y="860615"/>
            <a:ext cx="5922279" cy="1272986"/>
          </a:xfrm>
          <a:prstGeom prst="rect">
            <a:avLst/>
          </a:prstGeom>
        </p:spPr>
        <p:txBody>
          <a:bodyPr>
            <a:normAutofit/>
          </a:bodyPr>
          <a:lstStyle/>
          <a:p>
            <a:r>
              <a:rPr lang="en-US" sz="4000"/>
              <a:t>Click to edit Master title style</a:t>
            </a:r>
            <a:endParaRPr lang="en-US" sz="4000" dirty="0"/>
          </a:p>
        </p:txBody>
      </p:sp>
      <p:sp>
        <p:nvSpPr>
          <p:cNvPr id="18" name="Picture Placeholder 16">
            <a:extLst>
              <a:ext uri="{FF2B5EF4-FFF2-40B4-BE49-F238E27FC236}">
                <a16:creationId xmlns:a16="http://schemas.microsoft.com/office/drawing/2014/main" id="{EAD023B5-9ABC-4D4A-A1AD-D4D83D662192}"/>
              </a:ext>
            </a:extLst>
          </p:cNvPr>
          <p:cNvSpPr>
            <a:spLocks noGrp="1"/>
          </p:cNvSpPr>
          <p:nvPr>
            <p:ph type="pic" sz="quarter" idx="13" hasCustomPrompt="1"/>
          </p:nvPr>
        </p:nvSpPr>
        <p:spPr>
          <a:xfrm>
            <a:off x="-1" y="1"/>
            <a:ext cx="4876799" cy="6858000"/>
          </a:xfrm>
          <a:prstGeom prst="rect">
            <a:avLst/>
          </a:prstGeom>
        </p:spPr>
        <p:txBody>
          <a:bodyPr/>
          <a:lstStyle>
            <a:lvl1pPr marL="0" indent="0" algn="ctr">
              <a:buNone/>
              <a:defRPr/>
            </a:lvl1pPr>
          </a:lstStyle>
          <a:p>
            <a:r>
              <a:rPr lang="en-US" dirty="0"/>
              <a:t>Insert photo here</a:t>
            </a:r>
          </a:p>
        </p:txBody>
      </p:sp>
      <p:cxnSp>
        <p:nvCxnSpPr>
          <p:cNvPr id="10" name="Straight Connector 9">
            <a:extLst>
              <a:ext uri="{FF2B5EF4-FFF2-40B4-BE49-F238E27FC236}">
                <a16:creationId xmlns:a16="http://schemas.microsoft.com/office/drawing/2014/main" id="{C0AFB647-646C-4130-9EF5-C19C686B184A}"/>
              </a:ext>
              <a:ext uri="{C183D7F6-B498-43B3-948B-1728B52AA6E4}">
                <adec:decorative xmlns:adec="http://schemas.microsoft.com/office/drawing/2017/decorative" val="1"/>
              </a:ext>
            </a:extLst>
          </p:cNvPr>
          <p:cNvCxnSpPr>
            <a:cxnSpLocks/>
          </p:cNvCxnSpPr>
          <p:nvPr userDrawn="1"/>
        </p:nvCxnSpPr>
        <p:spPr>
          <a:xfrm>
            <a:off x="5715000" y="738013"/>
            <a:ext cx="56769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A09D5546-AD01-4B29-B174-EDA7105100BE}"/>
              </a:ext>
            </a:extLst>
          </p:cNvPr>
          <p:cNvSpPr>
            <a:spLocks noGrp="1"/>
          </p:cNvSpPr>
          <p:nvPr>
            <p:ph idx="1"/>
          </p:nvPr>
        </p:nvSpPr>
        <p:spPr>
          <a:xfrm>
            <a:off x="5566943" y="2133600"/>
            <a:ext cx="6005933" cy="3774464"/>
          </a:xfrm>
          <a:prstGeom prst="rect">
            <a:avLst/>
          </a:prstGeom>
        </p:spPr>
        <p:txBody>
          <a:bodyPr>
            <a:normAutofit/>
          </a:bodyPr>
          <a:lstStyle>
            <a:lvl1pPr marL="0" indent="0">
              <a:lnSpc>
                <a:spcPct val="100000"/>
              </a:lnSpc>
              <a:buNone/>
              <a:defRPr sz="1800"/>
            </a:lvl1pPr>
          </a:lstStyle>
          <a:p>
            <a:pPr lvl="0"/>
            <a:r>
              <a:rPr lang="en-US"/>
              <a:t>Click to edit Master text styles</a:t>
            </a:r>
          </a:p>
        </p:txBody>
      </p:sp>
      <p:cxnSp>
        <p:nvCxnSpPr>
          <p:cNvPr id="12" name="Straight Connector 11">
            <a:extLst>
              <a:ext uri="{FF2B5EF4-FFF2-40B4-BE49-F238E27FC236}">
                <a16:creationId xmlns:a16="http://schemas.microsoft.com/office/drawing/2014/main" id="{5C0A0972-FD9A-4E9D-A0A3-BD0AF8C7B74C}"/>
              </a:ext>
              <a:ext uri="{C183D7F6-B498-43B3-948B-1728B52AA6E4}">
                <adec:decorative xmlns:adec="http://schemas.microsoft.com/office/drawing/2017/decorative" val="1"/>
              </a:ext>
            </a:extLst>
          </p:cNvPr>
          <p:cNvCxnSpPr>
            <a:cxnSpLocks/>
          </p:cNvCxnSpPr>
          <p:nvPr userDrawn="1"/>
        </p:nvCxnSpPr>
        <p:spPr>
          <a:xfrm>
            <a:off x="5715000" y="6134100"/>
            <a:ext cx="5676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Footer Placeholder 4">
            <a:extLst>
              <a:ext uri="{FF2B5EF4-FFF2-40B4-BE49-F238E27FC236}">
                <a16:creationId xmlns:a16="http://schemas.microsoft.com/office/drawing/2014/main" id="{F3B2F557-7BE5-4154-A82F-928EE54A585D}"/>
              </a:ext>
            </a:extLst>
          </p:cNvPr>
          <p:cNvSpPr>
            <a:spLocks noGrp="1"/>
          </p:cNvSpPr>
          <p:nvPr>
            <p:ph type="ftr" sz="quarter" idx="11"/>
          </p:nvPr>
        </p:nvSpPr>
        <p:spPr>
          <a:xfrm>
            <a:off x="715383" y="6356350"/>
            <a:ext cx="4539727" cy="365125"/>
          </a:xfrm>
          <a:prstGeom prst="rect">
            <a:avLst/>
          </a:prstGeom>
        </p:spPr>
        <p:txBody>
          <a:bodyPr/>
          <a:lstStyle>
            <a:lvl1pPr>
              <a:defRPr>
                <a:solidFill>
                  <a:schemeClr val="bg1"/>
                </a:solidFill>
                <a:effectLst/>
              </a:defRPr>
            </a:lvl1pPr>
          </a:lstStyle>
          <a:p>
            <a:r>
              <a:rPr lang="en-US"/>
              <a:t>PRESENTATION TITLE</a:t>
            </a:r>
            <a:endParaRPr lang="en-US" dirty="0"/>
          </a:p>
        </p:txBody>
      </p:sp>
      <p:sp>
        <p:nvSpPr>
          <p:cNvPr id="14" name="Date Placeholder 3">
            <a:extLst>
              <a:ext uri="{FF2B5EF4-FFF2-40B4-BE49-F238E27FC236}">
                <a16:creationId xmlns:a16="http://schemas.microsoft.com/office/drawing/2014/main" id="{DE54A7E3-1026-464C-BB67-2D7F714067E7}"/>
              </a:ext>
            </a:extLst>
          </p:cNvPr>
          <p:cNvSpPr>
            <a:spLocks noGrp="1"/>
          </p:cNvSpPr>
          <p:nvPr>
            <p:ph type="dt" sz="half" idx="10"/>
          </p:nvPr>
        </p:nvSpPr>
        <p:spPr>
          <a:xfrm>
            <a:off x="8369448" y="6356350"/>
            <a:ext cx="2592594" cy="365125"/>
          </a:xfrm>
          <a:prstGeom prst="rect">
            <a:avLst/>
          </a:prstGeom>
        </p:spPr>
        <p:txBody>
          <a:bodyPr/>
          <a:lstStyle/>
          <a:p>
            <a:r>
              <a:rPr lang="en-US"/>
              <a:t>2/11/20XX</a:t>
            </a:r>
          </a:p>
        </p:txBody>
      </p:sp>
      <p:sp>
        <p:nvSpPr>
          <p:cNvPr id="15" name="Slide Number Placeholder 5">
            <a:extLst>
              <a:ext uri="{FF2B5EF4-FFF2-40B4-BE49-F238E27FC236}">
                <a16:creationId xmlns:a16="http://schemas.microsoft.com/office/drawing/2014/main" id="{F1723F54-B646-4D12-AEA1-08269C254710}"/>
              </a:ext>
            </a:extLst>
          </p:cNvPr>
          <p:cNvSpPr>
            <a:spLocks noGrp="1"/>
          </p:cNvSpPr>
          <p:nvPr>
            <p:ph type="sldNum" sz="quarter" idx="12"/>
          </p:nvPr>
        </p:nvSpPr>
        <p:spPr>
          <a:xfrm>
            <a:off x="10919012" y="6356350"/>
            <a:ext cx="672354" cy="365125"/>
          </a:xfrm>
          <a:prstGeom prst="rect">
            <a:avLst/>
          </a:prstGeom>
        </p:spPr>
        <p:txBody>
          <a:bodyPr/>
          <a:lstStyle/>
          <a:p>
            <a:fld id="{E30AF5A0-43BB-4336-8627-9123B9144D80}" type="slidenum">
              <a:rPr lang="en-US" smtClean="0"/>
              <a:t>‹#›</a:t>
            </a:fld>
            <a:endParaRPr lang="en-US"/>
          </a:p>
        </p:txBody>
      </p:sp>
    </p:spTree>
    <p:extLst>
      <p:ext uri="{BB962C8B-B14F-4D97-AF65-F5344CB8AC3E}">
        <p14:creationId xmlns:p14="http://schemas.microsoft.com/office/powerpoint/2010/main" val="3134648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ntroduction">
    <p:spTree>
      <p:nvGrpSpPr>
        <p:cNvPr id="1" name=""/>
        <p:cNvGrpSpPr/>
        <p:nvPr/>
      </p:nvGrpSpPr>
      <p:grpSpPr>
        <a:xfrm>
          <a:off x="0" y="0"/>
          <a:ext cx="0" cy="0"/>
          <a:chOff x="0" y="0"/>
          <a:chExt cx="0" cy="0"/>
        </a:xfrm>
      </p:grpSpPr>
      <p:sp>
        <p:nvSpPr>
          <p:cNvPr id="8" name="Title 9">
            <a:extLst>
              <a:ext uri="{FF2B5EF4-FFF2-40B4-BE49-F238E27FC236}">
                <a16:creationId xmlns:a16="http://schemas.microsoft.com/office/drawing/2014/main" id="{C8837BA0-445B-4D04-ADA9-C65084B15F90}"/>
              </a:ext>
            </a:extLst>
          </p:cNvPr>
          <p:cNvSpPr>
            <a:spLocks noGrp="1"/>
          </p:cNvSpPr>
          <p:nvPr>
            <p:ph type="title"/>
          </p:nvPr>
        </p:nvSpPr>
        <p:spPr>
          <a:xfrm>
            <a:off x="800099" y="904730"/>
            <a:ext cx="4152900" cy="1652590"/>
          </a:xfrm>
          <a:prstGeom prst="rect">
            <a:avLst/>
          </a:prstGeom>
        </p:spPr>
        <p:txBody>
          <a:bodyPr>
            <a:normAutofit/>
          </a:bodyPr>
          <a:lstStyle/>
          <a:p>
            <a:r>
              <a:rPr lang="en-US"/>
              <a:t>Click to edit Master title style</a:t>
            </a:r>
            <a:endParaRPr lang="en-US" dirty="0"/>
          </a:p>
        </p:txBody>
      </p:sp>
      <p:sp>
        <p:nvSpPr>
          <p:cNvPr id="10" name="Content Placeholder 10">
            <a:extLst>
              <a:ext uri="{FF2B5EF4-FFF2-40B4-BE49-F238E27FC236}">
                <a16:creationId xmlns:a16="http://schemas.microsoft.com/office/drawing/2014/main" id="{0CFA4CCF-323F-4998-B6BF-56207329CDA8}"/>
              </a:ext>
            </a:extLst>
          </p:cNvPr>
          <p:cNvSpPr>
            <a:spLocks noGrp="1"/>
          </p:cNvSpPr>
          <p:nvPr>
            <p:ph idx="1"/>
          </p:nvPr>
        </p:nvSpPr>
        <p:spPr>
          <a:xfrm>
            <a:off x="5133975" y="952368"/>
            <a:ext cx="6257926" cy="1773893"/>
          </a:xfrm>
          <a:prstGeom prst="rect">
            <a:avLst/>
          </a:prstGeom>
        </p:spPr>
        <p:txBody>
          <a:bodyPr>
            <a:normAutofit/>
          </a:bodyPr>
          <a:lstStyle>
            <a:lvl1pPr marL="0" indent="0">
              <a:lnSpc>
                <a:spcPct val="100000"/>
              </a:lnSpc>
              <a:buNone/>
              <a:defRPr sz="1800"/>
            </a:lvl1pPr>
          </a:lstStyle>
          <a:p>
            <a:pPr lvl="0"/>
            <a:r>
              <a:rPr lang="en-US"/>
              <a:t>Click to edit Master text styles</a:t>
            </a:r>
          </a:p>
        </p:txBody>
      </p:sp>
      <p:cxnSp>
        <p:nvCxnSpPr>
          <p:cNvPr id="13" name="Straight Connector 12">
            <a:extLst>
              <a:ext uri="{FF2B5EF4-FFF2-40B4-BE49-F238E27FC236}">
                <a16:creationId xmlns:a16="http://schemas.microsoft.com/office/drawing/2014/main" id="{DFFFF70A-3EED-4002-B2F8-FB8301C80C77}"/>
              </a:ext>
              <a:ext uri="{C183D7F6-B498-43B3-948B-1728B52AA6E4}">
                <adec:decorative xmlns:adec="http://schemas.microsoft.com/office/drawing/2017/decorative" val="1"/>
              </a:ext>
            </a:extLst>
          </p:cNvPr>
          <p:cNvCxnSpPr>
            <a:cxnSpLocks/>
          </p:cNvCxnSpPr>
          <p:nvPr userDrawn="1"/>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Picture Placeholder 17">
            <a:extLst>
              <a:ext uri="{FF2B5EF4-FFF2-40B4-BE49-F238E27FC236}">
                <a16:creationId xmlns:a16="http://schemas.microsoft.com/office/drawing/2014/main" id="{DD78C1EE-0224-4362-B796-4CC7B06992BD}"/>
              </a:ext>
            </a:extLst>
          </p:cNvPr>
          <p:cNvSpPr>
            <a:spLocks noGrp="1"/>
          </p:cNvSpPr>
          <p:nvPr>
            <p:ph type="pic" sz="quarter" idx="13" hasCustomPrompt="1"/>
          </p:nvPr>
        </p:nvSpPr>
        <p:spPr>
          <a:xfrm>
            <a:off x="800099" y="3048000"/>
            <a:ext cx="5133990" cy="2737531"/>
          </a:xfrm>
          <a:prstGeom prst="rect">
            <a:avLst/>
          </a:prstGeom>
        </p:spPr>
        <p:txBody>
          <a:bodyPr/>
          <a:lstStyle>
            <a:lvl1pPr marL="0" indent="0" algn="ctr">
              <a:buNone/>
              <a:defRPr/>
            </a:lvl1pPr>
          </a:lstStyle>
          <a:p>
            <a:r>
              <a:rPr lang="en-US" dirty="0"/>
              <a:t>Insert photo here</a:t>
            </a:r>
          </a:p>
        </p:txBody>
      </p:sp>
      <p:sp>
        <p:nvSpPr>
          <p:cNvPr id="21" name="Picture Placeholder 17">
            <a:extLst>
              <a:ext uri="{FF2B5EF4-FFF2-40B4-BE49-F238E27FC236}">
                <a16:creationId xmlns:a16="http://schemas.microsoft.com/office/drawing/2014/main" id="{2C1748F4-2D05-4407-8CB0-D854F9602DA3}"/>
              </a:ext>
            </a:extLst>
          </p:cNvPr>
          <p:cNvSpPr>
            <a:spLocks noGrp="1"/>
          </p:cNvSpPr>
          <p:nvPr>
            <p:ph type="pic" sz="quarter" idx="14" hasCustomPrompt="1"/>
          </p:nvPr>
        </p:nvSpPr>
        <p:spPr>
          <a:xfrm>
            <a:off x="6209621" y="3048000"/>
            <a:ext cx="5182278" cy="2737531"/>
          </a:xfrm>
          <a:prstGeom prst="rect">
            <a:avLst/>
          </a:prstGeom>
        </p:spPr>
        <p:txBody>
          <a:bodyPr/>
          <a:lstStyle>
            <a:lvl1pPr marL="0" indent="0" algn="ctr">
              <a:buNone/>
              <a:defRPr/>
            </a:lvl1pPr>
          </a:lstStyle>
          <a:p>
            <a:r>
              <a:rPr lang="en-US" dirty="0"/>
              <a:t>Insert photo here</a:t>
            </a:r>
          </a:p>
        </p:txBody>
      </p:sp>
      <p:sp>
        <p:nvSpPr>
          <p:cNvPr id="14" name="Footer Placeholder 7">
            <a:extLst>
              <a:ext uri="{FF2B5EF4-FFF2-40B4-BE49-F238E27FC236}">
                <a16:creationId xmlns:a16="http://schemas.microsoft.com/office/drawing/2014/main" id="{59837BA4-E3C3-4F0D-A113-75128BC03EF4}"/>
              </a:ext>
            </a:extLst>
          </p:cNvPr>
          <p:cNvSpPr>
            <a:spLocks noGrp="1"/>
          </p:cNvSpPr>
          <p:nvPr>
            <p:ph type="ftr" sz="quarter" idx="11"/>
          </p:nvPr>
        </p:nvSpPr>
        <p:spPr>
          <a:xfrm>
            <a:off x="715383" y="6356350"/>
            <a:ext cx="4539727" cy="365125"/>
          </a:xfrm>
          <a:prstGeom prst="rect">
            <a:avLst/>
          </a:prstGeom>
        </p:spPr>
        <p:txBody>
          <a:bodyPr/>
          <a:lstStyle>
            <a:lvl1pPr>
              <a:defRPr/>
            </a:lvl1pPr>
          </a:lstStyle>
          <a:p>
            <a:r>
              <a:rPr lang="en-US" dirty="0"/>
              <a:t>PRESENTATION TITLE</a:t>
            </a:r>
          </a:p>
        </p:txBody>
      </p:sp>
      <p:sp>
        <p:nvSpPr>
          <p:cNvPr id="15" name="Date Placeholder 1">
            <a:extLst>
              <a:ext uri="{FF2B5EF4-FFF2-40B4-BE49-F238E27FC236}">
                <a16:creationId xmlns:a16="http://schemas.microsoft.com/office/drawing/2014/main" id="{5DA65157-50C9-4A85-912D-6DC9A606192F}"/>
              </a:ext>
            </a:extLst>
          </p:cNvPr>
          <p:cNvSpPr>
            <a:spLocks noGrp="1"/>
          </p:cNvSpPr>
          <p:nvPr>
            <p:ph type="dt" sz="half" idx="10"/>
          </p:nvPr>
        </p:nvSpPr>
        <p:spPr>
          <a:xfrm>
            <a:off x="8369448" y="6356350"/>
            <a:ext cx="2592594" cy="365125"/>
          </a:xfrm>
          <a:prstGeom prst="rect">
            <a:avLst/>
          </a:prstGeom>
        </p:spPr>
        <p:txBody>
          <a:bodyPr/>
          <a:lstStyle/>
          <a:p>
            <a:r>
              <a:rPr lang="en-US"/>
              <a:t>2/11/20XX</a:t>
            </a:r>
          </a:p>
        </p:txBody>
      </p:sp>
      <p:sp>
        <p:nvSpPr>
          <p:cNvPr id="16" name="Slide Number Placeholder 6">
            <a:extLst>
              <a:ext uri="{FF2B5EF4-FFF2-40B4-BE49-F238E27FC236}">
                <a16:creationId xmlns:a16="http://schemas.microsoft.com/office/drawing/2014/main" id="{9DE415B0-F0C3-4971-8C76-0D54D6407C42}"/>
              </a:ext>
            </a:extLst>
          </p:cNvPr>
          <p:cNvSpPr>
            <a:spLocks noGrp="1"/>
          </p:cNvSpPr>
          <p:nvPr>
            <p:ph type="sldNum" sz="quarter" idx="12"/>
          </p:nvPr>
        </p:nvSpPr>
        <p:spPr>
          <a:xfrm>
            <a:off x="10919012" y="6356350"/>
            <a:ext cx="672354" cy="365125"/>
          </a:xfrm>
          <a:prstGeom prst="rect">
            <a:avLst/>
          </a:prstGeom>
        </p:spPr>
        <p:txBody>
          <a:bodyPr/>
          <a:lstStyle/>
          <a:p>
            <a:fld id="{A53D7EE4-1EDB-42FD-B6B7-A82C9F31F0F4}" type="slidenum">
              <a:rPr lang="en-US" smtClean="0"/>
              <a:t>‹#›</a:t>
            </a:fld>
            <a:endParaRPr lang="en-US"/>
          </a:p>
        </p:txBody>
      </p:sp>
    </p:spTree>
    <p:extLst>
      <p:ext uri="{BB962C8B-B14F-4D97-AF65-F5344CB8AC3E}">
        <p14:creationId xmlns:p14="http://schemas.microsoft.com/office/powerpoint/2010/main" val="1251209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Break">
    <p:spTree>
      <p:nvGrpSpPr>
        <p:cNvPr id="1" name=""/>
        <p:cNvGrpSpPr/>
        <p:nvPr/>
      </p:nvGrpSpPr>
      <p:grpSpPr>
        <a:xfrm>
          <a:off x="0" y="0"/>
          <a:ext cx="0" cy="0"/>
          <a:chOff x="0" y="0"/>
          <a:chExt cx="0" cy="0"/>
        </a:xfrm>
      </p:grpSpPr>
      <p:sp>
        <p:nvSpPr>
          <p:cNvPr id="20" name="Title 10">
            <a:extLst>
              <a:ext uri="{FF2B5EF4-FFF2-40B4-BE49-F238E27FC236}">
                <a16:creationId xmlns:a16="http://schemas.microsoft.com/office/drawing/2014/main" id="{6DC3399C-8B0E-4D7D-A955-FB1F37CF3672}"/>
              </a:ext>
            </a:extLst>
          </p:cNvPr>
          <p:cNvSpPr>
            <a:spLocks noGrp="1"/>
          </p:cNvSpPr>
          <p:nvPr>
            <p:ph type="ctrTitle"/>
          </p:nvPr>
        </p:nvSpPr>
        <p:spPr>
          <a:xfrm>
            <a:off x="684643" y="871758"/>
            <a:ext cx="5227171" cy="3871143"/>
          </a:xfrm>
          <a:prstGeom prst="rect">
            <a:avLst/>
          </a:prstGeom>
        </p:spPr>
        <p:txBody>
          <a:bodyPr/>
          <a:lstStyle/>
          <a:p>
            <a:r>
              <a:rPr lang="en-US"/>
              <a:t>Click to edit Master title style</a:t>
            </a:r>
            <a:endParaRPr lang="en-US" dirty="0"/>
          </a:p>
        </p:txBody>
      </p:sp>
      <p:sp>
        <p:nvSpPr>
          <p:cNvPr id="21" name="Subtitle 11">
            <a:extLst>
              <a:ext uri="{FF2B5EF4-FFF2-40B4-BE49-F238E27FC236}">
                <a16:creationId xmlns:a16="http://schemas.microsoft.com/office/drawing/2014/main" id="{13C3C1EB-2C5B-4710-893A-9DD6284D5CB0}"/>
              </a:ext>
            </a:extLst>
          </p:cNvPr>
          <p:cNvSpPr>
            <a:spLocks noGrp="1"/>
          </p:cNvSpPr>
          <p:nvPr>
            <p:ph type="subTitle" idx="1"/>
          </p:nvPr>
        </p:nvSpPr>
        <p:spPr>
          <a:xfrm>
            <a:off x="695325" y="4785543"/>
            <a:ext cx="4857857" cy="1005657"/>
          </a:xfrm>
          <a:prstGeom prst="rect">
            <a:avLst/>
          </a:prstGeom>
        </p:spPr>
        <p:txBody>
          <a:bodyPr/>
          <a:lstStyle>
            <a:lvl1pPr marL="0" indent="0">
              <a:buNone/>
              <a:defRPr sz="1800"/>
            </a:lvl1pPr>
          </a:lstStyle>
          <a:p>
            <a:r>
              <a:rPr lang="en-US"/>
              <a:t>Click to edit Master subtitle style</a:t>
            </a:r>
            <a:endParaRPr lang="en-US" dirty="0"/>
          </a:p>
        </p:txBody>
      </p:sp>
      <p:sp>
        <p:nvSpPr>
          <p:cNvPr id="30" name="Picture Placeholder 28">
            <a:extLst>
              <a:ext uri="{FF2B5EF4-FFF2-40B4-BE49-F238E27FC236}">
                <a16:creationId xmlns:a16="http://schemas.microsoft.com/office/drawing/2014/main" id="{E335E712-C7FD-4BAC-B89C-58AF6594A4E7}"/>
              </a:ext>
            </a:extLst>
          </p:cNvPr>
          <p:cNvSpPr>
            <a:spLocks noGrp="1"/>
          </p:cNvSpPr>
          <p:nvPr>
            <p:ph type="pic" sz="quarter" idx="13" hasCustomPrompt="1"/>
          </p:nvPr>
        </p:nvSpPr>
        <p:spPr>
          <a:xfrm>
            <a:off x="6515100" y="0"/>
            <a:ext cx="5676900" cy="6858000"/>
          </a:xfrm>
          <a:prstGeom prst="rect">
            <a:avLst/>
          </a:prstGeom>
        </p:spPr>
        <p:txBody>
          <a:bodyPr/>
          <a:lstStyle>
            <a:lvl1pPr marL="0" indent="0" algn="ctr">
              <a:buNone/>
              <a:defRPr/>
            </a:lvl1pPr>
          </a:lstStyle>
          <a:p>
            <a:r>
              <a:rPr lang="en-US" dirty="0"/>
              <a:t>Insert photo here</a:t>
            </a:r>
          </a:p>
        </p:txBody>
      </p:sp>
      <p:cxnSp>
        <p:nvCxnSpPr>
          <p:cNvPr id="22" name="Straight Connector 21">
            <a:extLst>
              <a:ext uri="{FF2B5EF4-FFF2-40B4-BE49-F238E27FC236}">
                <a16:creationId xmlns:a16="http://schemas.microsoft.com/office/drawing/2014/main" id="{51E8A8BA-B48F-4CEA-A820-8955D55D05DC}"/>
              </a:ext>
              <a:ext uri="{C183D7F6-B498-43B3-948B-1728B52AA6E4}">
                <adec:decorative xmlns:adec="http://schemas.microsoft.com/office/drawing/2017/decorative" val="1"/>
              </a:ext>
            </a:extLst>
          </p:cNvPr>
          <p:cNvCxnSpPr>
            <a:cxnSpLocks/>
          </p:cNvCxnSpPr>
          <p:nvPr userDrawn="1"/>
        </p:nvCxnSpPr>
        <p:spPr>
          <a:xfrm>
            <a:off x="800100" y="723900"/>
            <a:ext cx="49149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894FBB1-EC2B-4CAB-AE4E-A7A156244F26}"/>
              </a:ext>
              <a:ext uri="{C183D7F6-B498-43B3-948B-1728B52AA6E4}">
                <adec:decorative xmlns:adec="http://schemas.microsoft.com/office/drawing/2017/decorative" val="1"/>
              </a:ext>
            </a:extLst>
          </p:cNvPr>
          <p:cNvCxnSpPr>
            <a:cxnSpLocks/>
          </p:cNvCxnSpPr>
          <p:nvPr userDrawn="1"/>
        </p:nvCxnSpPr>
        <p:spPr>
          <a:xfrm>
            <a:off x="800100" y="6134100"/>
            <a:ext cx="4914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3555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hart">
    <p:spTree>
      <p:nvGrpSpPr>
        <p:cNvPr id="1" name=""/>
        <p:cNvGrpSpPr/>
        <p:nvPr/>
      </p:nvGrpSpPr>
      <p:grpSpPr>
        <a:xfrm>
          <a:off x="0" y="0"/>
          <a:ext cx="0" cy="0"/>
          <a:chOff x="0" y="0"/>
          <a:chExt cx="0" cy="0"/>
        </a:xfrm>
      </p:grpSpPr>
      <p:sp>
        <p:nvSpPr>
          <p:cNvPr id="17" name="Title 2">
            <a:extLst>
              <a:ext uri="{FF2B5EF4-FFF2-40B4-BE49-F238E27FC236}">
                <a16:creationId xmlns:a16="http://schemas.microsoft.com/office/drawing/2014/main" id="{9D49AB0A-D330-4415-9B9C-C769A852DF2D}"/>
              </a:ext>
            </a:extLst>
          </p:cNvPr>
          <p:cNvSpPr>
            <a:spLocks noGrp="1"/>
          </p:cNvSpPr>
          <p:nvPr>
            <p:ph type="title" hasCustomPrompt="1"/>
          </p:nvPr>
        </p:nvSpPr>
        <p:spPr>
          <a:xfrm>
            <a:off x="695325" y="888999"/>
            <a:ext cx="10798176" cy="1051914"/>
          </a:xfrm>
          <a:prstGeom prst="rect">
            <a:avLst/>
          </a:prstGeom>
        </p:spPr>
        <p:txBody>
          <a:bodyPr/>
          <a:lstStyle>
            <a:lvl1pPr algn="r">
              <a:defRPr/>
            </a:lvl1pPr>
          </a:lstStyle>
          <a:p>
            <a:r>
              <a:rPr lang="en-US" dirty="0" err="1"/>
              <a:t>ClICK</a:t>
            </a:r>
            <a:r>
              <a:rPr lang="en-US" dirty="0"/>
              <a:t> TO ADD TITLE</a:t>
            </a:r>
          </a:p>
        </p:txBody>
      </p:sp>
      <p:cxnSp>
        <p:nvCxnSpPr>
          <p:cNvPr id="18" name="Straight Connector 17">
            <a:extLst>
              <a:ext uri="{FF2B5EF4-FFF2-40B4-BE49-F238E27FC236}">
                <a16:creationId xmlns:a16="http://schemas.microsoft.com/office/drawing/2014/main" id="{37EFB8CD-537B-4E5E-8F93-82EED2C8412C}"/>
              </a:ext>
              <a:ext uri="{C183D7F6-B498-43B3-948B-1728B52AA6E4}">
                <adec:decorative xmlns:adec="http://schemas.microsoft.com/office/drawing/2017/decorative" val="1"/>
              </a:ext>
            </a:extLst>
          </p:cNvPr>
          <p:cNvCxnSpPr>
            <a:cxnSpLocks/>
          </p:cNvCxnSpPr>
          <p:nvPr userDrawn="1"/>
        </p:nvCxnSpPr>
        <p:spPr>
          <a:xfrm>
            <a:off x="9751536"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20CA687-1C2C-48EE-99B9-EC8CF30289F1}"/>
              </a:ext>
            </a:extLst>
          </p:cNvPr>
          <p:cNvSpPr>
            <a:spLocks noGrp="1"/>
          </p:cNvSpPr>
          <p:nvPr>
            <p:ph sz="quarter" idx="13" hasCustomPrompt="1"/>
          </p:nvPr>
        </p:nvSpPr>
        <p:spPr>
          <a:xfrm>
            <a:off x="1335088" y="1995488"/>
            <a:ext cx="9521825" cy="4051300"/>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content</a:t>
            </a:r>
          </a:p>
        </p:txBody>
      </p:sp>
      <p:sp>
        <p:nvSpPr>
          <p:cNvPr id="19" name="Footer Placeholder 9">
            <a:extLst>
              <a:ext uri="{FF2B5EF4-FFF2-40B4-BE49-F238E27FC236}">
                <a16:creationId xmlns:a16="http://schemas.microsoft.com/office/drawing/2014/main" id="{8135C37F-29C2-41B0-B777-64FAC1F70FE4}"/>
              </a:ext>
            </a:extLst>
          </p:cNvPr>
          <p:cNvSpPr>
            <a:spLocks noGrp="1"/>
          </p:cNvSpPr>
          <p:nvPr>
            <p:ph type="ftr" sz="quarter" idx="11"/>
          </p:nvPr>
        </p:nvSpPr>
        <p:spPr>
          <a:xfrm>
            <a:off x="715383" y="6356350"/>
            <a:ext cx="4539727" cy="365125"/>
          </a:xfrm>
        </p:spPr>
        <p:txBody>
          <a:bodyPr/>
          <a:lstStyle>
            <a:lvl1pPr>
              <a:defRPr/>
            </a:lvl1pPr>
          </a:lstStyle>
          <a:p>
            <a:r>
              <a:rPr lang="en-US" dirty="0"/>
              <a:t>PRESENTATION TITLE</a:t>
            </a:r>
          </a:p>
        </p:txBody>
      </p:sp>
      <p:sp>
        <p:nvSpPr>
          <p:cNvPr id="20" name="Date Placeholder 8">
            <a:extLst>
              <a:ext uri="{FF2B5EF4-FFF2-40B4-BE49-F238E27FC236}">
                <a16:creationId xmlns:a16="http://schemas.microsoft.com/office/drawing/2014/main" id="{FAC325DA-0D81-49D1-BDBC-680AF5D62C71}"/>
              </a:ext>
            </a:extLst>
          </p:cNvPr>
          <p:cNvSpPr>
            <a:spLocks noGrp="1"/>
          </p:cNvSpPr>
          <p:nvPr>
            <p:ph type="dt" sz="half" idx="10"/>
          </p:nvPr>
        </p:nvSpPr>
        <p:spPr>
          <a:xfrm>
            <a:off x="8369448" y="6356350"/>
            <a:ext cx="2592594" cy="365125"/>
          </a:xfrm>
        </p:spPr>
        <p:txBody>
          <a:bodyPr/>
          <a:lstStyle/>
          <a:p>
            <a:r>
              <a:rPr lang="en-US"/>
              <a:t>2/11/20XX</a:t>
            </a:r>
          </a:p>
        </p:txBody>
      </p:sp>
      <p:sp>
        <p:nvSpPr>
          <p:cNvPr id="21" name="Slide Number Placeholder 10">
            <a:extLst>
              <a:ext uri="{FF2B5EF4-FFF2-40B4-BE49-F238E27FC236}">
                <a16:creationId xmlns:a16="http://schemas.microsoft.com/office/drawing/2014/main" id="{13980C1F-6344-4AC2-8573-0D9F35314B84}"/>
              </a:ext>
            </a:extLst>
          </p:cNvPr>
          <p:cNvSpPr>
            <a:spLocks noGrp="1"/>
          </p:cNvSpPr>
          <p:nvPr>
            <p:ph type="sldNum" sz="quarter" idx="12"/>
          </p:nvPr>
        </p:nvSpPr>
        <p:spPr>
          <a:xfrm>
            <a:off x="10919012" y="6356350"/>
            <a:ext cx="672354" cy="365125"/>
          </a:xfrm>
        </p:spPr>
        <p:txBody>
          <a:bodyPr/>
          <a:lstStyle/>
          <a:p>
            <a:fld id="{0303F77D-1BEF-481A-B8C1-15974ED46EB7}" type="slidenum">
              <a:rPr lang="en-US" smtClean="0"/>
              <a:t>‹#›</a:t>
            </a:fld>
            <a:endParaRPr lang="en-US"/>
          </a:p>
        </p:txBody>
      </p:sp>
    </p:spTree>
    <p:extLst>
      <p:ext uri="{BB962C8B-B14F-4D97-AF65-F5344CB8AC3E}">
        <p14:creationId xmlns:p14="http://schemas.microsoft.com/office/powerpoint/2010/main" val="1678275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able">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D5221BF9-9559-4D62-ADC6-2362970143F9}"/>
              </a:ext>
            </a:extLst>
          </p:cNvPr>
          <p:cNvSpPr>
            <a:spLocks noGrp="1"/>
          </p:cNvSpPr>
          <p:nvPr>
            <p:ph type="title" hasCustomPrompt="1"/>
          </p:nvPr>
        </p:nvSpPr>
        <p:spPr>
          <a:xfrm>
            <a:off x="695325" y="888999"/>
            <a:ext cx="10798176" cy="1051914"/>
          </a:xfrm>
          <a:prstGeom prst="rect">
            <a:avLst/>
          </a:prstGeom>
        </p:spPr>
        <p:txBody>
          <a:bodyPr/>
          <a:lstStyle>
            <a:lvl1pPr algn="r">
              <a:defRPr/>
            </a:lvl1pPr>
          </a:lstStyle>
          <a:p>
            <a:r>
              <a:rPr lang="en-US" dirty="0" err="1"/>
              <a:t>ClICK</a:t>
            </a:r>
            <a:r>
              <a:rPr lang="en-US" dirty="0"/>
              <a:t> TO ADD TITLE</a:t>
            </a:r>
          </a:p>
        </p:txBody>
      </p:sp>
      <p:cxnSp>
        <p:nvCxnSpPr>
          <p:cNvPr id="7" name="Straight Connector 6">
            <a:extLst>
              <a:ext uri="{FF2B5EF4-FFF2-40B4-BE49-F238E27FC236}">
                <a16:creationId xmlns:a16="http://schemas.microsoft.com/office/drawing/2014/main" id="{7FB4C3E1-495D-437D-A1DB-87F3028BBA42}"/>
              </a:ext>
              <a:ext uri="{C183D7F6-B498-43B3-948B-1728B52AA6E4}">
                <adec:decorative xmlns:adec="http://schemas.microsoft.com/office/drawing/2017/decorative" val="1"/>
              </a:ext>
            </a:extLst>
          </p:cNvPr>
          <p:cNvCxnSpPr>
            <a:cxnSpLocks/>
          </p:cNvCxnSpPr>
          <p:nvPr userDrawn="1"/>
        </p:nvCxnSpPr>
        <p:spPr>
          <a:xfrm>
            <a:off x="9751536"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Content Placeholder 2">
            <a:extLst>
              <a:ext uri="{FF2B5EF4-FFF2-40B4-BE49-F238E27FC236}">
                <a16:creationId xmlns:a16="http://schemas.microsoft.com/office/drawing/2014/main" id="{6AAB131D-0F50-4923-96D1-8C59A3D8EEC3}"/>
              </a:ext>
            </a:extLst>
          </p:cNvPr>
          <p:cNvSpPr>
            <a:spLocks noGrp="1"/>
          </p:cNvSpPr>
          <p:nvPr>
            <p:ph sz="quarter" idx="13" hasCustomPrompt="1"/>
          </p:nvPr>
        </p:nvSpPr>
        <p:spPr>
          <a:xfrm>
            <a:off x="1762875" y="2386654"/>
            <a:ext cx="8663075" cy="3310890"/>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content</a:t>
            </a:r>
          </a:p>
        </p:txBody>
      </p:sp>
      <p:sp>
        <p:nvSpPr>
          <p:cNvPr id="8" name="Footer Placeholder 9">
            <a:extLst>
              <a:ext uri="{FF2B5EF4-FFF2-40B4-BE49-F238E27FC236}">
                <a16:creationId xmlns:a16="http://schemas.microsoft.com/office/drawing/2014/main" id="{F30DBE8A-9D17-4F79-86F8-9FEA11DF06E9}"/>
              </a:ext>
            </a:extLst>
          </p:cNvPr>
          <p:cNvSpPr>
            <a:spLocks noGrp="1"/>
          </p:cNvSpPr>
          <p:nvPr>
            <p:ph type="ftr" sz="quarter" idx="11"/>
          </p:nvPr>
        </p:nvSpPr>
        <p:spPr>
          <a:xfrm>
            <a:off x="715383" y="6356350"/>
            <a:ext cx="4539727" cy="365125"/>
          </a:xfrm>
        </p:spPr>
        <p:txBody>
          <a:bodyPr/>
          <a:lstStyle>
            <a:lvl1pPr>
              <a:defRPr/>
            </a:lvl1pPr>
          </a:lstStyle>
          <a:p>
            <a:r>
              <a:rPr lang="en-US" dirty="0"/>
              <a:t>PRESENTATION TITLE</a:t>
            </a:r>
          </a:p>
        </p:txBody>
      </p:sp>
      <p:sp>
        <p:nvSpPr>
          <p:cNvPr id="9" name="Date Placeholder 8">
            <a:extLst>
              <a:ext uri="{FF2B5EF4-FFF2-40B4-BE49-F238E27FC236}">
                <a16:creationId xmlns:a16="http://schemas.microsoft.com/office/drawing/2014/main" id="{FC9023F8-E1A8-4C1E-B745-6658DCD6718F}"/>
              </a:ext>
            </a:extLst>
          </p:cNvPr>
          <p:cNvSpPr>
            <a:spLocks noGrp="1"/>
          </p:cNvSpPr>
          <p:nvPr>
            <p:ph type="dt" sz="half" idx="10"/>
          </p:nvPr>
        </p:nvSpPr>
        <p:spPr>
          <a:xfrm>
            <a:off x="8369448" y="6356350"/>
            <a:ext cx="2592594" cy="365125"/>
          </a:xfrm>
        </p:spPr>
        <p:txBody>
          <a:bodyPr/>
          <a:lstStyle/>
          <a:p>
            <a:r>
              <a:rPr lang="en-US"/>
              <a:t>2/11/20XX</a:t>
            </a:r>
          </a:p>
        </p:txBody>
      </p:sp>
      <p:sp>
        <p:nvSpPr>
          <p:cNvPr id="10" name="Slide Number Placeholder 10">
            <a:extLst>
              <a:ext uri="{FF2B5EF4-FFF2-40B4-BE49-F238E27FC236}">
                <a16:creationId xmlns:a16="http://schemas.microsoft.com/office/drawing/2014/main" id="{E51CCEBF-A77A-4DDA-94D4-73646D552252}"/>
              </a:ext>
            </a:extLst>
          </p:cNvPr>
          <p:cNvSpPr>
            <a:spLocks noGrp="1"/>
          </p:cNvSpPr>
          <p:nvPr>
            <p:ph type="sldNum" sz="quarter" idx="12"/>
          </p:nvPr>
        </p:nvSpPr>
        <p:spPr>
          <a:xfrm>
            <a:off x="10919012" y="6356350"/>
            <a:ext cx="672354" cy="365125"/>
          </a:xfrm>
        </p:spPr>
        <p:txBody>
          <a:bodyPr/>
          <a:lstStyle/>
          <a:p>
            <a:fld id="{0303F77D-1BEF-481A-B8C1-15974ED46EB7}" type="slidenum">
              <a:rPr lang="en-US" smtClean="0"/>
              <a:t>‹#›</a:t>
            </a:fld>
            <a:endParaRPr lang="en-US"/>
          </a:p>
        </p:txBody>
      </p:sp>
    </p:spTree>
    <p:extLst>
      <p:ext uri="{BB962C8B-B14F-4D97-AF65-F5344CB8AC3E}">
        <p14:creationId xmlns:p14="http://schemas.microsoft.com/office/powerpoint/2010/main" val="3544094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6371D84D-B708-4A20-8D50-CDA4E3EC6F9C}"/>
              </a:ext>
            </a:extLst>
          </p:cNvPr>
          <p:cNvSpPr>
            <a:spLocks noGrp="1"/>
          </p:cNvSpPr>
          <p:nvPr>
            <p:ph type="pic" sz="quarter" idx="13" hasCustomPrompt="1"/>
          </p:nvPr>
        </p:nvSpPr>
        <p:spPr>
          <a:xfrm>
            <a:off x="0" y="0"/>
            <a:ext cx="12192000" cy="6858000"/>
          </a:xfrm>
          <a:custGeom>
            <a:avLst/>
            <a:gdLst>
              <a:gd name="connsiteX0" fmla="*/ 800476 w 12192000"/>
              <a:gd name="connsiteY0" fmla="*/ 6126480 h 6858000"/>
              <a:gd name="connsiteX1" fmla="*/ 800476 w 12192000"/>
              <a:gd name="connsiteY1" fmla="*/ 6144768 h 6858000"/>
              <a:gd name="connsiteX2" fmla="*/ 11407516 w 12192000"/>
              <a:gd name="connsiteY2" fmla="*/ 6144768 h 6858000"/>
              <a:gd name="connsiteX3" fmla="*/ 11407516 w 12192000"/>
              <a:gd name="connsiteY3" fmla="*/ 6126480 h 6858000"/>
              <a:gd name="connsiteX4" fmla="*/ 800476 w 12192000"/>
              <a:gd name="connsiteY4" fmla="*/ 701040 h 6858000"/>
              <a:gd name="connsiteX5" fmla="*/ 800476 w 12192000"/>
              <a:gd name="connsiteY5" fmla="*/ 746759 h 6858000"/>
              <a:gd name="connsiteX6" fmla="*/ 11407516 w 12192000"/>
              <a:gd name="connsiteY6" fmla="*/ 746759 h 6858000"/>
              <a:gd name="connsiteX7" fmla="*/ 11407516 w 12192000"/>
              <a:gd name="connsiteY7" fmla="*/ 701040 h 6858000"/>
              <a:gd name="connsiteX8" fmla="*/ 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800476" y="6126480"/>
                </a:moveTo>
                <a:lnTo>
                  <a:pt x="800476" y="6144768"/>
                </a:lnTo>
                <a:lnTo>
                  <a:pt x="11407516" y="6144768"/>
                </a:lnTo>
                <a:lnTo>
                  <a:pt x="11407516" y="6126480"/>
                </a:lnTo>
                <a:close/>
                <a:moveTo>
                  <a:pt x="800476" y="701040"/>
                </a:moveTo>
                <a:lnTo>
                  <a:pt x="800476" y="746759"/>
                </a:lnTo>
                <a:lnTo>
                  <a:pt x="11407516" y="746759"/>
                </a:lnTo>
                <a:lnTo>
                  <a:pt x="11407516" y="701040"/>
                </a:lnTo>
                <a:close/>
                <a:moveTo>
                  <a:pt x="0" y="0"/>
                </a:moveTo>
                <a:lnTo>
                  <a:pt x="12192000" y="0"/>
                </a:lnTo>
                <a:lnTo>
                  <a:pt x="12192000" y="6858000"/>
                </a:lnTo>
                <a:lnTo>
                  <a:pt x="0" y="6858000"/>
                </a:lnTo>
                <a:close/>
              </a:path>
            </a:pathLst>
          </a:custGeom>
        </p:spPr>
        <p:txBody>
          <a:bodyPr wrap="square">
            <a:noAutofit/>
          </a:bodyPr>
          <a:lstStyle>
            <a:lvl1pPr marL="0" indent="0" algn="ctr">
              <a:buNone/>
              <a:defRPr/>
            </a:lvl1pPr>
          </a:lstStyle>
          <a:p>
            <a:r>
              <a:rPr lang="en-US" dirty="0"/>
              <a:t>Insert photo here</a:t>
            </a:r>
          </a:p>
        </p:txBody>
      </p:sp>
      <p:sp>
        <p:nvSpPr>
          <p:cNvPr id="2" name="Title 1">
            <a:extLst>
              <a:ext uri="{FF2B5EF4-FFF2-40B4-BE49-F238E27FC236}">
                <a16:creationId xmlns:a16="http://schemas.microsoft.com/office/drawing/2014/main" id="{21A03AD3-C316-411C-9844-6C8D950DC403}"/>
              </a:ext>
            </a:extLst>
          </p:cNvPr>
          <p:cNvSpPr>
            <a:spLocks noGrp="1"/>
          </p:cNvSpPr>
          <p:nvPr>
            <p:ph type="title" hasCustomPrompt="1"/>
          </p:nvPr>
        </p:nvSpPr>
        <p:spPr>
          <a:xfrm>
            <a:off x="6601766" y="1837677"/>
            <a:ext cx="4930901" cy="2334828"/>
          </a:xfrm>
          <a:prstGeom prst="rect">
            <a:avLst/>
          </a:prstGeom>
        </p:spPr>
        <p:txBody>
          <a:bodyPr/>
          <a:lstStyle>
            <a:lvl1pPr algn="r">
              <a:defRPr cap="none">
                <a:solidFill>
                  <a:schemeClr val="bg1"/>
                </a:solidFill>
                <a:effectLst>
                  <a:outerShdw blurRad="38100" dist="38100" dir="2700000" algn="tl">
                    <a:srgbClr val="000000">
                      <a:alpha val="43137"/>
                    </a:srgbClr>
                  </a:outerShdw>
                </a:effectLst>
              </a:defRPr>
            </a:lvl1pPr>
          </a:lstStyle>
          <a:p>
            <a:r>
              <a:rPr lang="en-US" dirty="0"/>
              <a:t>Insert text here</a:t>
            </a:r>
          </a:p>
        </p:txBody>
      </p:sp>
      <p:sp>
        <p:nvSpPr>
          <p:cNvPr id="25" name="Subtitle 2">
            <a:extLst>
              <a:ext uri="{FF2B5EF4-FFF2-40B4-BE49-F238E27FC236}">
                <a16:creationId xmlns:a16="http://schemas.microsoft.com/office/drawing/2014/main" id="{F00A8C60-C81E-4C2C-AB11-00AE1AC04ECE}"/>
              </a:ext>
            </a:extLst>
          </p:cNvPr>
          <p:cNvSpPr>
            <a:spLocks noGrp="1"/>
          </p:cNvSpPr>
          <p:nvPr>
            <p:ph type="subTitle" idx="1" hasCustomPrompt="1"/>
          </p:nvPr>
        </p:nvSpPr>
        <p:spPr>
          <a:xfrm>
            <a:off x="6347532" y="4408305"/>
            <a:ext cx="5175797" cy="909420"/>
          </a:xfrm>
          <a:prstGeom prst="rect">
            <a:avLst/>
          </a:prstGeom>
        </p:spPr>
        <p:txBody>
          <a:bodyPr anchor="t">
            <a:normAutofit/>
          </a:bodyPr>
          <a:lstStyle>
            <a:lvl1pPr marL="0" indent="0" algn="r">
              <a:buNone/>
              <a:defRPr sz="2800">
                <a:solidFill>
                  <a:schemeClr val="bg1"/>
                </a:solidFill>
                <a:effectLst>
                  <a:outerShdw blurRad="38100" dist="38100" dir="2700000" algn="tl">
                    <a:srgbClr val="000000">
                      <a:alpha val="43137"/>
                    </a:srgbClr>
                  </a:outerShdw>
                </a:effectLst>
              </a:defRPr>
            </a:lvl1pPr>
          </a:lstStyle>
          <a:p>
            <a:r>
              <a:rPr lang="en-US" sz="1800" dirty="0">
                <a:solidFill>
                  <a:schemeClr val="bg1"/>
                </a:solidFill>
              </a:rPr>
              <a:t>Insert subtitle here</a:t>
            </a:r>
          </a:p>
        </p:txBody>
      </p:sp>
      <p:sp>
        <p:nvSpPr>
          <p:cNvPr id="14" name="Footer Placeholder 4">
            <a:extLst>
              <a:ext uri="{FF2B5EF4-FFF2-40B4-BE49-F238E27FC236}">
                <a16:creationId xmlns:a16="http://schemas.microsoft.com/office/drawing/2014/main" id="{9F7D24C8-FDC6-4FCE-85C6-520D6469380F}"/>
              </a:ext>
            </a:extLst>
          </p:cNvPr>
          <p:cNvSpPr>
            <a:spLocks noGrp="1"/>
          </p:cNvSpPr>
          <p:nvPr>
            <p:ph type="ftr" sz="quarter" idx="11"/>
          </p:nvPr>
        </p:nvSpPr>
        <p:spPr>
          <a:xfrm>
            <a:off x="715383" y="6356350"/>
            <a:ext cx="4539727" cy="365125"/>
          </a:xfrm>
        </p:spPr>
        <p:txBody>
          <a:bodyPr/>
          <a:lstStyle>
            <a:lvl1pPr>
              <a:defRPr>
                <a:solidFill>
                  <a:schemeClr val="bg1"/>
                </a:solidFill>
                <a:effectLst>
                  <a:outerShdw blurRad="38100" dist="38100" dir="2700000" algn="tl">
                    <a:srgbClr val="000000">
                      <a:alpha val="43137"/>
                    </a:srgbClr>
                  </a:outerShdw>
                </a:effectLst>
              </a:defRPr>
            </a:lvl1pPr>
          </a:lstStyle>
          <a:p>
            <a:r>
              <a:rPr lang="en-US"/>
              <a:t>PRESENTATION TITLE</a:t>
            </a:r>
            <a:endParaRPr lang="en-US" dirty="0"/>
          </a:p>
        </p:txBody>
      </p:sp>
      <p:sp>
        <p:nvSpPr>
          <p:cNvPr id="15" name="Date Placeholder 3">
            <a:extLst>
              <a:ext uri="{FF2B5EF4-FFF2-40B4-BE49-F238E27FC236}">
                <a16:creationId xmlns:a16="http://schemas.microsoft.com/office/drawing/2014/main" id="{450E2155-DD21-4098-82EF-B19C466B239E}"/>
              </a:ext>
            </a:extLst>
          </p:cNvPr>
          <p:cNvSpPr>
            <a:spLocks noGrp="1"/>
          </p:cNvSpPr>
          <p:nvPr>
            <p:ph type="dt" sz="half" idx="10"/>
          </p:nvPr>
        </p:nvSpPr>
        <p:spPr>
          <a:xfrm>
            <a:off x="8369448" y="6356350"/>
            <a:ext cx="2592594" cy="365125"/>
          </a:xfrm>
        </p:spPr>
        <p:txBody>
          <a:bodyPr/>
          <a:lstStyle>
            <a:lvl1pPr>
              <a:defRPr>
                <a:solidFill>
                  <a:schemeClr val="bg1"/>
                </a:solidFill>
                <a:effectLst>
                  <a:outerShdw blurRad="38100" dist="38100" dir="2700000" algn="tl">
                    <a:srgbClr val="000000">
                      <a:alpha val="43137"/>
                    </a:srgbClr>
                  </a:outerShdw>
                </a:effectLst>
              </a:defRPr>
            </a:lvl1pPr>
          </a:lstStyle>
          <a:p>
            <a:r>
              <a:rPr lang="en-US"/>
              <a:t>2/11/20XX</a:t>
            </a:r>
          </a:p>
        </p:txBody>
      </p:sp>
      <p:sp>
        <p:nvSpPr>
          <p:cNvPr id="16" name="Slide Number Placeholder 5">
            <a:extLst>
              <a:ext uri="{FF2B5EF4-FFF2-40B4-BE49-F238E27FC236}">
                <a16:creationId xmlns:a16="http://schemas.microsoft.com/office/drawing/2014/main" id="{130CB194-35B9-4229-9CFE-5C3B911EC2A3}"/>
              </a:ext>
            </a:extLst>
          </p:cNvPr>
          <p:cNvSpPr>
            <a:spLocks noGrp="1"/>
          </p:cNvSpPr>
          <p:nvPr>
            <p:ph type="sldNum" sz="quarter" idx="12"/>
          </p:nvPr>
        </p:nvSpPr>
        <p:spPr>
          <a:xfrm>
            <a:off x="10919012" y="6356350"/>
            <a:ext cx="672354" cy="365125"/>
          </a:xfrm>
        </p:spPr>
        <p:txBody>
          <a:bodyPr/>
          <a:lstStyle>
            <a:lvl1pPr>
              <a:defRPr>
                <a:solidFill>
                  <a:schemeClr val="bg1"/>
                </a:solidFill>
                <a:effectLst>
                  <a:outerShdw blurRad="38100" dist="38100" dir="2700000" algn="tl">
                    <a:srgbClr val="000000">
                      <a:alpha val="43137"/>
                    </a:srgbClr>
                  </a:outerShdw>
                </a:effectLst>
              </a:defRPr>
            </a:lvl1pPr>
          </a:lstStyle>
          <a:p>
            <a:fld id="{A2AE2B76-F97F-4BE2-8670-72276A5F21A5}" type="slidenum">
              <a:rPr lang="en-US" smtClean="0"/>
              <a:pPr/>
              <a:t>‹#›</a:t>
            </a:fld>
            <a:endParaRPr lang="en-US"/>
          </a:p>
        </p:txBody>
      </p:sp>
      <p:cxnSp>
        <p:nvCxnSpPr>
          <p:cNvPr id="8" name="Straight Connector 7">
            <a:extLst>
              <a:ext uri="{FF2B5EF4-FFF2-40B4-BE49-F238E27FC236}">
                <a16:creationId xmlns:a16="http://schemas.microsoft.com/office/drawing/2014/main" id="{EBDF219B-DD0E-4D26-8B59-3FE43A252543}"/>
              </a:ext>
              <a:ext uri="{C183D7F6-B498-43B3-948B-1728B52AA6E4}">
                <adec:decorative xmlns:adec="http://schemas.microsoft.com/office/drawing/2017/decorative" val="1"/>
              </a:ext>
            </a:extLst>
          </p:cNvPr>
          <p:cNvCxnSpPr>
            <a:cxnSpLocks/>
          </p:cNvCxnSpPr>
          <p:nvPr userDrawn="1"/>
        </p:nvCxnSpPr>
        <p:spPr>
          <a:xfrm>
            <a:off x="800476" y="723900"/>
            <a:ext cx="10610474" cy="0"/>
          </a:xfrm>
          <a:prstGeom prst="line">
            <a:avLst/>
          </a:prstGeom>
          <a:ln w="44450">
            <a:solidFill>
              <a:srgbClr val="FFFFFF"/>
            </a:solidFill>
          </a:ln>
          <a:effectLst>
            <a:outerShdw blurRad="50800" dist="25400" dir="2700000" sx="99000" sy="99000" algn="tl" rotWithShape="0">
              <a:prstClr val="black">
                <a:alpha val="2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3180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eam">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1DFFB204-6AE4-4FC9-9B60-312D7206B03F}"/>
              </a:ext>
            </a:extLst>
          </p:cNvPr>
          <p:cNvSpPr>
            <a:spLocks noGrp="1"/>
          </p:cNvSpPr>
          <p:nvPr>
            <p:ph type="title"/>
          </p:nvPr>
        </p:nvSpPr>
        <p:spPr>
          <a:xfrm>
            <a:off x="695325" y="888999"/>
            <a:ext cx="10798176" cy="1051914"/>
          </a:xfrm>
          <a:prstGeom prst="rect">
            <a:avLst/>
          </a:prstGeom>
        </p:spPr>
        <p:txBody>
          <a:bodyPr/>
          <a:lstStyle/>
          <a:p>
            <a:r>
              <a:rPr lang="en-US"/>
              <a:t>Click to edit Master title style</a:t>
            </a:r>
            <a:endParaRPr lang="en-US" dirty="0"/>
          </a:p>
        </p:txBody>
      </p:sp>
      <p:sp>
        <p:nvSpPr>
          <p:cNvPr id="8" name="Content Placeholder 2">
            <a:extLst>
              <a:ext uri="{FF2B5EF4-FFF2-40B4-BE49-F238E27FC236}">
                <a16:creationId xmlns:a16="http://schemas.microsoft.com/office/drawing/2014/main" id="{9254F317-DDB0-4841-A973-FFC12960827B}"/>
              </a:ext>
            </a:extLst>
          </p:cNvPr>
          <p:cNvSpPr>
            <a:spLocks noGrp="1"/>
          </p:cNvSpPr>
          <p:nvPr>
            <p:ph sz="quarter" idx="13" hasCustomPrompt="1"/>
          </p:nvPr>
        </p:nvSpPr>
        <p:spPr>
          <a:xfrm>
            <a:off x="390669" y="1789993"/>
            <a:ext cx="11407487" cy="4351338"/>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content</a:t>
            </a:r>
          </a:p>
        </p:txBody>
      </p:sp>
      <p:cxnSp>
        <p:nvCxnSpPr>
          <p:cNvPr id="10" name="Straight Connector 9">
            <a:extLst>
              <a:ext uri="{FF2B5EF4-FFF2-40B4-BE49-F238E27FC236}">
                <a16:creationId xmlns:a16="http://schemas.microsoft.com/office/drawing/2014/main" id="{E7B3A45C-71C1-4ADC-89E0-AF6924CA17F4}"/>
              </a:ext>
              <a:ext uri="{C183D7F6-B498-43B3-948B-1728B52AA6E4}">
                <adec:decorative xmlns:adec="http://schemas.microsoft.com/office/drawing/2017/decorative" val="1"/>
              </a:ext>
            </a:extLst>
          </p:cNvPr>
          <p:cNvCxnSpPr>
            <a:cxnSpLocks/>
          </p:cNvCxnSpPr>
          <p:nvPr userDrawn="1"/>
        </p:nvCxnSpPr>
        <p:spPr>
          <a:xfrm>
            <a:off x="8001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Footer Placeholder 9">
            <a:extLst>
              <a:ext uri="{FF2B5EF4-FFF2-40B4-BE49-F238E27FC236}">
                <a16:creationId xmlns:a16="http://schemas.microsoft.com/office/drawing/2014/main" id="{B9239148-0308-46C3-9FF0-4027CC8E85E7}"/>
              </a:ext>
            </a:extLst>
          </p:cNvPr>
          <p:cNvSpPr>
            <a:spLocks noGrp="1"/>
          </p:cNvSpPr>
          <p:nvPr>
            <p:ph type="ftr" sz="quarter" idx="11"/>
          </p:nvPr>
        </p:nvSpPr>
        <p:spPr>
          <a:xfrm>
            <a:off x="715383" y="6356350"/>
            <a:ext cx="4539727" cy="365125"/>
          </a:xfrm>
        </p:spPr>
        <p:txBody>
          <a:bodyPr/>
          <a:lstStyle>
            <a:lvl1pPr>
              <a:defRPr/>
            </a:lvl1pPr>
          </a:lstStyle>
          <a:p>
            <a:r>
              <a:rPr lang="en-US" dirty="0"/>
              <a:t>PRESENTATION TITLE</a:t>
            </a:r>
          </a:p>
        </p:txBody>
      </p:sp>
      <p:sp>
        <p:nvSpPr>
          <p:cNvPr id="13" name="Date Placeholder 8">
            <a:extLst>
              <a:ext uri="{FF2B5EF4-FFF2-40B4-BE49-F238E27FC236}">
                <a16:creationId xmlns:a16="http://schemas.microsoft.com/office/drawing/2014/main" id="{774C5953-38DD-4451-A5AA-9A578D59365B}"/>
              </a:ext>
            </a:extLst>
          </p:cNvPr>
          <p:cNvSpPr>
            <a:spLocks noGrp="1"/>
          </p:cNvSpPr>
          <p:nvPr>
            <p:ph type="dt" sz="half" idx="10"/>
          </p:nvPr>
        </p:nvSpPr>
        <p:spPr>
          <a:xfrm>
            <a:off x="8369448" y="6356350"/>
            <a:ext cx="2592594" cy="365125"/>
          </a:xfrm>
        </p:spPr>
        <p:txBody>
          <a:bodyPr/>
          <a:lstStyle/>
          <a:p>
            <a:r>
              <a:rPr lang="en-US"/>
              <a:t>2/11/20XX</a:t>
            </a:r>
          </a:p>
        </p:txBody>
      </p:sp>
      <p:sp>
        <p:nvSpPr>
          <p:cNvPr id="14" name="Slide Number Placeholder 10">
            <a:extLst>
              <a:ext uri="{FF2B5EF4-FFF2-40B4-BE49-F238E27FC236}">
                <a16:creationId xmlns:a16="http://schemas.microsoft.com/office/drawing/2014/main" id="{39D06D66-ACB3-4B9C-B4EB-FC3EC5BD75A6}"/>
              </a:ext>
            </a:extLst>
          </p:cNvPr>
          <p:cNvSpPr>
            <a:spLocks noGrp="1"/>
          </p:cNvSpPr>
          <p:nvPr>
            <p:ph type="sldNum" sz="quarter" idx="12"/>
          </p:nvPr>
        </p:nvSpPr>
        <p:spPr>
          <a:xfrm>
            <a:off x="10919012" y="6356350"/>
            <a:ext cx="672354" cy="365125"/>
          </a:xfrm>
        </p:spPr>
        <p:txBody>
          <a:bodyPr/>
          <a:lstStyle/>
          <a:p>
            <a:fld id="{0303F77D-1BEF-481A-B8C1-15974ED46EB7}" type="slidenum">
              <a:rPr lang="en-US" smtClean="0"/>
              <a:t>‹#›</a:t>
            </a:fld>
            <a:endParaRPr lang="en-US"/>
          </a:p>
        </p:txBody>
      </p:sp>
    </p:spTree>
    <p:extLst>
      <p:ext uri="{BB962C8B-B14F-4D97-AF65-F5344CB8AC3E}">
        <p14:creationId xmlns:p14="http://schemas.microsoft.com/office/powerpoint/2010/main" val="6522029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meline">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BCC9BE23-A0EC-4866-A7A4-FD7255EF8F5E}"/>
              </a:ext>
            </a:extLst>
          </p:cNvPr>
          <p:cNvSpPr>
            <a:spLocks noGrp="1"/>
          </p:cNvSpPr>
          <p:nvPr>
            <p:ph type="title"/>
          </p:nvPr>
        </p:nvSpPr>
        <p:spPr>
          <a:xfrm>
            <a:off x="695325" y="888999"/>
            <a:ext cx="10798176" cy="1051914"/>
          </a:xfrm>
          <a:prstGeom prst="rect">
            <a:avLst/>
          </a:prstGeom>
        </p:spPr>
        <p:txBody>
          <a:bodyPr/>
          <a:lstStyle/>
          <a:p>
            <a:r>
              <a:rPr lang="en-US"/>
              <a:t>Click to edit Master title style</a:t>
            </a:r>
            <a:endParaRPr lang="en-US" dirty="0"/>
          </a:p>
        </p:txBody>
      </p:sp>
      <p:cxnSp>
        <p:nvCxnSpPr>
          <p:cNvPr id="9" name="Straight Connector 8">
            <a:extLst>
              <a:ext uri="{FF2B5EF4-FFF2-40B4-BE49-F238E27FC236}">
                <a16:creationId xmlns:a16="http://schemas.microsoft.com/office/drawing/2014/main" id="{203BC10E-3DDD-4EC5-BD6D-D8D180BF3990}"/>
              </a:ext>
              <a:ext uri="{C183D7F6-B498-43B3-948B-1728B52AA6E4}">
                <adec:decorative xmlns:adec="http://schemas.microsoft.com/office/drawing/2017/decorative" val="1"/>
              </a:ext>
            </a:extLst>
          </p:cNvPr>
          <p:cNvCxnSpPr>
            <a:cxnSpLocks/>
          </p:cNvCxnSpPr>
          <p:nvPr userDrawn="1"/>
        </p:nvCxnSpPr>
        <p:spPr>
          <a:xfrm>
            <a:off x="8001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1FD4AD3C-6727-49EE-9625-F87A6B8AE0B7}"/>
              </a:ext>
            </a:extLst>
          </p:cNvPr>
          <p:cNvSpPr>
            <a:spLocks noGrp="1"/>
          </p:cNvSpPr>
          <p:nvPr>
            <p:ph sz="quarter" idx="13" hasCustomPrompt="1"/>
          </p:nvPr>
        </p:nvSpPr>
        <p:spPr>
          <a:xfrm>
            <a:off x="695326" y="1940913"/>
            <a:ext cx="10798176" cy="4021586"/>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content</a:t>
            </a:r>
          </a:p>
        </p:txBody>
      </p:sp>
      <p:sp>
        <p:nvSpPr>
          <p:cNvPr id="10" name="Footer Placeholder 9">
            <a:extLst>
              <a:ext uri="{FF2B5EF4-FFF2-40B4-BE49-F238E27FC236}">
                <a16:creationId xmlns:a16="http://schemas.microsoft.com/office/drawing/2014/main" id="{4489FA96-DDCF-4A83-91EB-4F5F6179F0D0}"/>
              </a:ext>
            </a:extLst>
          </p:cNvPr>
          <p:cNvSpPr>
            <a:spLocks noGrp="1"/>
          </p:cNvSpPr>
          <p:nvPr>
            <p:ph type="ftr" sz="quarter" idx="11"/>
          </p:nvPr>
        </p:nvSpPr>
        <p:spPr>
          <a:xfrm>
            <a:off x="715383" y="6356350"/>
            <a:ext cx="4539727" cy="365125"/>
          </a:xfrm>
        </p:spPr>
        <p:txBody>
          <a:bodyPr/>
          <a:lstStyle>
            <a:lvl1pPr>
              <a:defRPr/>
            </a:lvl1pPr>
          </a:lstStyle>
          <a:p>
            <a:r>
              <a:rPr lang="en-US" dirty="0"/>
              <a:t>PRESENTATION TITLE</a:t>
            </a:r>
          </a:p>
        </p:txBody>
      </p:sp>
      <p:sp>
        <p:nvSpPr>
          <p:cNvPr id="11" name="Date Placeholder 8">
            <a:extLst>
              <a:ext uri="{FF2B5EF4-FFF2-40B4-BE49-F238E27FC236}">
                <a16:creationId xmlns:a16="http://schemas.microsoft.com/office/drawing/2014/main" id="{F7CC7848-0B2C-4FBE-96B0-0717CC5A9FF1}"/>
              </a:ext>
            </a:extLst>
          </p:cNvPr>
          <p:cNvSpPr>
            <a:spLocks noGrp="1"/>
          </p:cNvSpPr>
          <p:nvPr>
            <p:ph type="dt" sz="half" idx="10"/>
          </p:nvPr>
        </p:nvSpPr>
        <p:spPr>
          <a:xfrm>
            <a:off x="8369448" y="6356350"/>
            <a:ext cx="2592594" cy="365125"/>
          </a:xfrm>
        </p:spPr>
        <p:txBody>
          <a:bodyPr/>
          <a:lstStyle/>
          <a:p>
            <a:r>
              <a:rPr lang="en-US"/>
              <a:t>2/11/20XX</a:t>
            </a:r>
          </a:p>
        </p:txBody>
      </p:sp>
      <p:sp>
        <p:nvSpPr>
          <p:cNvPr id="12" name="Slide Number Placeholder 10">
            <a:extLst>
              <a:ext uri="{FF2B5EF4-FFF2-40B4-BE49-F238E27FC236}">
                <a16:creationId xmlns:a16="http://schemas.microsoft.com/office/drawing/2014/main" id="{4CD16377-DD1B-4262-BDAE-760577F5B81D}"/>
              </a:ext>
            </a:extLst>
          </p:cNvPr>
          <p:cNvSpPr>
            <a:spLocks noGrp="1"/>
          </p:cNvSpPr>
          <p:nvPr>
            <p:ph type="sldNum" sz="quarter" idx="12"/>
          </p:nvPr>
        </p:nvSpPr>
        <p:spPr>
          <a:xfrm>
            <a:off x="10919012" y="6356350"/>
            <a:ext cx="672354" cy="365125"/>
          </a:xfrm>
        </p:spPr>
        <p:txBody>
          <a:bodyPr/>
          <a:lstStyle/>
          <a:p>
            <a:fld id="{0303F77D-1BEF-481A-B8C1-15974ED46EB7}" type="slidenum">
              <a:rPr lang="en-US" smtClean="0"/>
              <a:t>‹#›</a:t>
            </a:fld>
            <a:endParaRPr lang="en-US"/>
          </a:p>
        </p:txBody>
      </p:sp>
    </p:spTree>
    <p:extLst>
      <p:ext uri="{BB962C8B-B14F-4D97-AF65-F5344CB8AC3E}">
        <p14:creationId xmlns:p14="http://schemas.microsoft.com/office/powerpoint/2010/main" val="3697066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92594" cy="365125"/>
          </a:xfrm>
          <a:prstGeom prst="rect">
            <a:avLst/>
          </a:prstGeom>
        </p:spPr>
        <p:txBody>
          <a:bodyPr vert="horz" lIns="91440" tIns="45720" rIns="91440" bIns="45720" rtlCol="0" anchor="ctr"/>
          <a:lstStyle>
            <a:lvl1pPr algn="r">
              <a:defRPr sz="1050">
                <a:solidFill>
                  <a:schemeClr val="tx1"/>
                </a:solidFill>
                <a:latin typeface="+mj-lt"/>
              </a:defRPr>
            </a:lvl1pPr>
          </a:lstStyle>
          <a:p>
            <a:r>
              <a:rPr lang="en-US"/>
              <a:t>2/11/20XX</a:t>
            </a:r>
            <a:endParaRPr lang="en-US" dirty="0"/>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15383"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r>
              <a:rPr lang="en-US"/>
              <a:t>PRESENTATION TITLE</a:t>
            </a:r>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C3DB2ADC-AF19-4574-8C10-79B5B04FCA27}" type="slidenum">
              <a:rPr lang="en-US" smtClean="0"/>
              <a:pPr/>
              <a:t>‹#›</a:t>
            </a:fld>
            <a:endParaRPr lang="en-US" dirty="0"/>
          </a:p>
        </p:txBody>
      </p:sp>
    </p:spTree>
    <p:extLst>
      <p:ext uri="{BB962C8B-B14F-4D97-AF65-F5344CB8AC3E}">
        <p14:creationId xmlns:p14="http://schemas.microsoft.com/office/powerpoint/2010/main" val="28664708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672">
          <p15:clr>
            <a:srgbClr val="F26B43"/>
          </p15:clr>
        </p15:guide>
        <p15:guide id="4" orient="horz" pos="912">
          <p15:clr>
            <a:srgbClr val="F26B43"/>
          </p15:clr>
        </p15:guide>
        <p15:guide id="5" pos="7176">
          <p15:clr>
            <a:srgbClr val="F26B43"/>
          </p15:clr>
        </p15:guide>
        <p15:guide id="6" pos="504">
          <p15:clr>
            <a:srgbClr val="F26B43"/>
          </p15:clr>
        </p15:guide>
        <p15:guide id="7" orient="horz" pos="3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2.png"/><Relationship Id="rId5" Type="http://schemas.openxmlformats.org/officeDocument/2006/relationships/image" Target="../media/image12.jpg"/><Relationship Id="rId4" Type="http://schemas.openxmlformats.org/officeDocument/2006/relationships/notesSlide" Target="../notesSlides/notesSlide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image" Target="../media/image13.jp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png"/><Relationship Id="rId5" Type="http://schemas.openxmlformats.org/officeDocument/2006/relationships/image" Target="../media/image14.jpg"/><Relationship Id="rId4" Type="http://schemas.openxmlformats.org/officeDocument/2006/relationships/notesSlide" Target="../notesSlides/notesSlide3.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png"/><Relationship Id="rId5" Type="http://schemas.openxmlformats.org/officeDocument/2006/relationships/image" Target="../media/image15.jpg"/><Relationship Id="rId4" Type="http://schemas.openxmlformats.org/officeDocument/2006/relationships/notesSlide" Target="../notesSlides/notesSlide4.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png"/><Relationship Id="rId5" Type="http://schemas.openxmlformats.org/officeDocument/2006/relationships/image" Target="../media/image16.jpg"/><Relationship Id="rId4" Type="http://schemas.openxmlformats.org/officeDocument/2006/relationships/notesSlide" Target="../notesSlides/notesSlide5.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2.png"/><Relationship Id="rId5" Type="http://schemas.openxmlformats.org/officeDocument/2006/relationships/image" Target="../media/image17.jpg"/><Relationship Id="rId4" Type="http://schemas.openxmlformats.org/officeDocument/2006/relationships/notesSlide" Target="../notesSlides/notesSlide6.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2.png"/><Relationship Id="rId5" Type="http://schemas.openxmlformats.org/officeDocument/2006/relationships/image" Target="../media/image18.jpg"/><Relationship Id="rId4" Type="http://schemas.openxmlformats.org/officeDocument/2006/relationships/notesSlide" Target="../notesSlides/notesSlide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2.png"/><Relationship Id="rId5" Type="http://schemas.openxmlformats.org/officeDocument/2006/relationships/image" Target="../media/image19.jpg"/><Relationship Id="rId4" Type="http://schemas.openxmlformats.org/officeDocument/2006/relationships/notesSlide" Target="../notesSlides/notesSlide8.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3.png"/><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3.png"/><Relationship Id="rId5" Type="http://schemas.openxmlformats.org/officeDocument/2006/relationships/image" Target="../media/image21.jpg"/><Relationship Id="rId4" Type="http://schemas.openxmlformats.org/officeDocument/2006/relationships/notesSlide" Target="../notesSlides/notesSlide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4.jp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6.mp4"/><Relationship Id="rId1" Type="http://schemas.microsoft.com/office/2007/relationships/media" Target="../media/media16.mp4"/><Relationship Id="rId5" Type="http://schemas.openxmlformats.org/officeDocument/2006/relationships/image" Target="../media/image22.png"/><Relationship Id="rId4" Type="http://schemas.openxmlformats.org/officeDocument/2006/relationships/notesSlide" Target="../notesSlides/notesSlide10.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4"/><Relationship Id="rId1" Type="http://schemas.microsoft.com/office/2007/relationships/media" Target="../media/media4.mp4"/><Relationship Id="rId6" Type="http://schemas.openxmlformats.org/officeDocument/2006/relationships/image" Target="../media/image10.jpg"/><Relationship Id="rId5" Type="http://schemas.openxmlformats.org/officeDocument/2006/relationships/image" Target="../media/image3.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4"/><Relationship Id="rId1" Type="http://schemas.microsoft.com/office/2007/relationships/media" Target="../media/media5.mp4"/><Relationship Id="rId5" Type="http://schemas.openxmlformats.org/officeDocument/2006/relationships/image" Target="../media/image3.png"/><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54F7A780-DABB-5540-9006-73C945E98473}"/>
              </a:ext>
            </a:extLst>
          </p:cNvPr>
          <p:cNvPicPr>
            <a:picLocks noChangeAspect="1"/>
          </p:cNvPicPr>
          <p:nvPr/>
        </p:nvPicPr>
        <p:blipFill>
          <a:blip r:embed="rId4"/>
          <a:stretch>
            <a:fillRect/>
          </a:stretch>
        </p:blipFill>
        <p:spPr>
          <a:xfrm>
            <a:off x="0" y="0"/>
            <a:ext cx="12192000" cy="6858000"/>
          </a:xfrm>
          <a:prstGeom prst="rect">
            <a:avLst/>
          </a:prstGeom>
        </p:spPr>
      </p:pic>
      <p:sp>
        <p:nvSpPr>
          <p:cNvPr id="7" name="Title 6">
            <a:extLst>
              <a:ext uri="{FF2B5EF4-FFF2-40B4-BE49-F238E27FC236}">
                <a16:creationId xmlns:a16="http://schemas.microsoft.com/office/drawing/2014/main" id="{53AE5B2F-2CD3-4E51-91D5-FEF8CE8FEFA9}"/>
              </a:ext>
            </a:extLst>
          </p:cNvPr>
          <p:cNvSpPr>
            <a:spLocks noGrp="1"/>
          </p:cNvSpPr>
          <p:nvPr>
            <p:ph type="ctrTitle"/>
          </p:nvPr>
        </p:nvSpPr>
        <p:spPr>
          <a:xfrm>
            <a:off x="498987" y="265471"/>
            <a:ext cx="11194026" cy="6592529"/>
          </a:xfrm>
        </p:spPr>
        <p:txBody>
          <a:bodyPr>
            <a:normAutofit/>
          </a:bodyPr>
          <a:lstStyle/>
          <a:p>
            <a:pPr algn="ctr"/>
            <a:r>
              <a:rPr lang="en-US" sz="2400" b="1"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Nature and Theosophy</a:t>
            </a:r>
            <a:br>
              <a:rPr lang="en-US" sz="2400"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br>
            <a:br>
              <a:rPr lang="en-US" sz="2400"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br>
            <a:r>
              <a:rPr lang="en-US" sz="2400" dirty="0">
                <a:solidFill>
                  <a:srgbClr val="FFFF00"/>
                </a:solidFill>
                <a:latin typeface="Times New Roman" panose="02020603050405020304" pitchFamily="18" charset="0"/>
                <a:cs typeface="Times New Roman" panose="02020603050405020304" pitchFamily="18" charset="0"/>
              </a:rPr>
              <a:t>Jaishree Kannan</a:t>
            </a:r>
            <a:endParaRPr lang="en-US" sz="2400" dirty="0">
              <a:solidFill>
                <a:srgbClr val="FFFF00"/>
              </a:solidFill>
              <a:latin typeface="Times New Roman" panose="02020603050405020304" pitchFamily="18" charset="0"/>
              <a:ea typeface="Tahoma" panose="020B0604030504040204" pitchFamily="34" charset="0"/>
              <a:cs typeface="Times New Roman" panose="02020603050405020304" pitchFamily="18" charset="0"/>
            </a:endParaRPr>
          </a:p>
        </p:txBody>
      </p:sp>
      <p:pic>
        <p:nvPicPr>
          <p:cNvPr id="6" name="Audio Recording May 1, 2022 at 2:45:38 PM" descr="Audio Recording May 1, 2022 at 2:45:38 PM">
            <a:hlinkClick r:id="" action="ppaction://media"/>
            <a:extLst>
              <a:ext uri="{FF2B5EF4-FFF2-40B4-BE49-F238E27FC236}">
                <a16:creationId xmlns:a16="http://schemas.microsoft.com/office/drawing/2014/main" id="{CB43CBED-E3F8-8744-9CC6-35AD5563A1B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flipV="1">
            <a:off x="11429998" y="6017342"/>
            <a:ext cx="575187" cy="575187"/>
          </a:xfrm>
          <a:prstGeom prst="rect">
            <a:avLst/>
          </a:prstGeom>
        </p:spPr>
      </p:pic>
    </p:spTree>
    <p:extLst>
      <p:ext uri="{BB962C8B-B14F-4D97-AF65-F5344CB8AC3E}">
        <p14:creationId xmlns:p14="http://schemas.microsoft.com/office/powerpoint/2010/main" val="1633438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0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mute="1">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026CE9D8-520D-E049-BDC4-8C51411F9B5E}"/>
              </a:ext>
            </a:extLst>
          </p:cNvPr>
          <p:cNvPicPr>
            <a:picLocks noChangeAspect="1"/>
          </p:cNvPicPr>
          <p:nvPr/>
        </p:nvPicPr>
        <p:blipFill>
          <a:blip r:embed="rId5"/>
          <a:stretch>
            <a:fillRect/>
          </a:stretch>
        </p:blipFill>
        <p:spPr>
          <a:xfrm>
            <a:off x="0" y="0"/>
            <a:ext cx="12260826" cy="6858000"/>
          </a:xfrm>
          <a:prstGeom prst="rect">
            <a:avLst/>
          </a:prstGeom>
        </p:spPr>
      </p:pic>
      <p:sp>
        <p:nvSpPr>
          <p:cNvPr id="15" name="TextBox 14">
            <a:extLst>
              <a:ext uri="{FF2B5EF4-FFF2-40B4-BE49-F238E27FC236}">
                <a16:creationId xmlns:a16="http://schemas.microsoft.com/office/drawing/2014/main" id="{E7B3764E-73B8-B14F-8AD9-1AC76E296C78}"/>
              </a:ext>
            </a:extLst>
          </p:cNvPr>
          <p:cNvSpPr txBox="1"/>
          <p:nvPr/>
        </p:nvSpPr>
        <p:spPr>
          <a:xfrm>
            <a:off x="7144378" y="683289"/>
            <a:ext cx="3923002" cy="5632311"/>
          </a:xfrm>
          <a:prstGeom prst="rect">
            <a:avLst/>
          </a:prstGeom>
          <a:noFill/>
        </p:spPr>
        <p:txBody>
          <a:bodyPr wrap="square">
            <a:spAutoFit/>
          </a:bodyPr>
          <a:lstStyle/>
          <a:p>
            <a:pPr algn="ctr"/>
            <a:r>
              <a:rPr lang="en-US" b="1" dirty="0">
                <a:solidFill>
                  <a:srgbClr val="FFFF00"/>
                </a:solidFill>
              </a:rPr>
              <a:t>VRKSHN SE</a:t>
            </a:r>
          </a:p>
          <a:p>
            <a:pPr algn="ctr"/>
            <a:r>
              <a:rPr lang="en-US" dirty="0">
                <a:solidFill>
                  <a:srgbClr val="FFFF00"/>
                </a:solidFill>
              </a:rPr>
              <a:t>“O my mind! Be like a tree with a big heart. They do not show anger nor any other emotion. They know only to love. They give protection from the Sun, and they bear the whole burden of heat on their heads. They give us shade. To those who throw a stone at them, they only give fruits. </a:t>
            </a:r>
          </a:p>
          <a:p>
            <a:pPr algn="ctr"/>
            <a:endParaRPr lang="en-US" dirty="0">
              <a:solidFill>
                <a:srgbClr val="FFFF00"/>
              </a:solidFill>
            </a:endParaRPr>
          </a:p>
          <a:p>
            <a:pPr algn="ctr"/>
            <a:r>
              <a:rPr lang="en-US" dirty="0">
                <a:solidFill>
                  <a:srgbClr val="FFFF00"/>
                </a:solidFill>
              </a:rPr>
              <a:t>This tree-species, which always does good to others, is blessed, whereas after getting human body, we misuse it more. </a:t>
            </a:r>
            <a:r>
              <a:rPr lang="en-US" dirty="0" err="1">
                <a:solidFill>
                  <a:srgbClr val="FFFF00"/>
                </a:solidFill>
              </a:rPr>
              <a:t>Surdas</a:t>
            </a:r>
            <a:r>
              <a:rPr lang="en-US" dirty="0">
                <a:solidFill>
                  <a:srgbClr val="FFFF00"/>
                </a:solidFill>
              </a:rPr>
              <a:t> says that we are lucky to be living in the same planet where the trees are growing. He says “Learn from the trees and if we can’t then, let’s learn from those who look after trees.”</a:t>
            </a:r>
          </a:p>
          <a:p>
            <a:pPr algn="ctr"/>
            <a:endParaRPr lang="en-US" dirty="0">
              <a:solidFill>
                <a:srgbClr val="FFFF00"/>
              </a:solidFill>
            </a:endParaRPr>
          </a:p>
        </p:txBody>
      </p:sp>
      <p:pic>
        <p:nvPicPr>
          <p:cNvPr id="3" name="Vrkshna.m4a" descr="Vrkshna.m4a">
            <a:hlinkClick r:id="" action="ppaction://media"/>
            <a:extLst>
              <a:ext uri="{FF2B5EF4-FFF2-40B4-BE49-F238E27FC236}">
                <a16:creationId xmlns:a16="http://schemas.microsoft.com/office/drawing/2014/main" id="{654C4A7D-B35C-5C4A-A2A1-0F46E7537DB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52683" y="6105832"/>
            <a:ext cx="586218" cy="586218"/>
          </a:xfrm>
          <a:prstGeom prst="rect">
            <a:avLst/>
          </a:prstGeom>
        </p:spPr>
      </p:pic>
    </p:spTree>
    <p:extLst>
      <p:ext uri="{BB962C8B-B14F-4D97-AF65-F5344CB8AC3E}">
        <p14:creationId xmlns:p14="http://schemas.microsoft.com/office/powerpoint/2010/main" val="3830524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079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F4B54F53-C31F-EB41-ADF5-FAB580D84941}"/>
              </a:ext>
            </a:extLst>
          </p:cNvPr>
          <p:cNvPicPr>
            <a:picLocks noChangeAspect="1"/>
          </p:cNvPicPr>
          <p:nvPr/>
        </p:nvPicPr>
        <p:blipFill>
          <a:blip r:embed="rId4"/>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57D36A43-1478-3448-9A91-8429E3274F59}"/>
              </a:ext>
            </a:extLst>
          </p:cNvPr>
          <p:cNvSpPr txBox="1"/>
          <p:nvPr/>
        </p:nvSpPr>
        <p:spPr>
          <a:xfrm>
            <a:off x="-845274" y="2032166"/>
            <a:ext cx="6474542" cy="3693319"/>
          </a:xfrm>
          <a:prstGeom prst="rect">
            <a:avLst/>
          </a:prstGeom>
          <a:noFill/>
        </p:spPr>
        <p:txBody>
          <a:bodyPr wrap="square">
            <a:spAutoFit/>
          </a:bodyPr>
          <a:lstStyle/>
          <a:p>
            <a:pPr marL="0" marR="0" algn="ctr">
              <a:spcBef>
                <a:spcPts val="0"/>
              </a:spcBef>
              <a:spcAft>
                <a:spcPts val="0"/>
              </a:spcAft>
            </a:pPr>
            <a:r>
              <a:rPr lang="en-US"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AKASH BORA</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18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My heart sings at the wonder of my place</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18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In this world of light and life;</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18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At the feel in my pulse of the rhythm of creation</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18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Cadenced by the swing of the endless time.</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18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I feel the tenderness of the grass in my forest walk,</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18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The wayside flowers startle me:</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18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That the gifts of the infinite are strewn in the dust</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18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Wakens my song in wonder.</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18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I have seen, have heard, have lived;</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18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In the depth of the known have felt</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18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The truth that exceeds all knowledge</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18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Which fills my heart with wonder and I sing.</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AUDIO-2022-05-01-12-47-01" descr="AUDIO-2022-05-01-12-47-01">
            <a:hlinkClick r:id="" action="ppaction://media"/>
            <a:extLst>
              <a:ext uri="{FF2B5EF4-FFF2-40B4-BE49-F238E27FC236}">
                <a16:creationId xmlns:a16="http://schemas.microsoft.com/office/drawing/2014/main" id="{4162AD3D-7D07-8A49-8B22-9686DFE61D7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67767" y="5927000"/>
            <a:ext cx="668595" cy="668595"/>
          </a:xfrm>
          <a:prstGeom prst="rect">
            <a:avLst/>
          </a:prstGeom>
        </p:spPr>
      </p:pic>
    </p:spTree>
    <p:extLst>
      <p:ext uri="{BB962C8B-B14F-4D97-AF65-F5344CB8AC3E}">
        <p14:creationId xmlns:p14="http://schemas.microsoft.com/office/powerpoint/2010/main" val="2828274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267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9AE5CEC-2EB2-3D48-BC0B-0CF9C8613316}"/>
              </a:ext>
            </a:extLst>
          </p:cNvPr>
          <p:cNvPicPr>
            <a:picLocks noChangeAspect="1"/>
          </p:cNvPicPr>
          <p:nvPr/>
        </p:nvPicPr>
        <p:blipFill>
          <a:blip r:embed="rId5"/>
          <a:stretch>
            <a:fillRect/>
          </a:stretch>
        </p:blipFill>
        <p:spPr>
          <a:xfrm>
            <a:off x="0" y="0"/>
            <a:ext cx="12192000" cy="6858000"/>
          </a:xfrm>
          <a:prstGeom prst="rect">
            <a:avLst/>
          </a:prstGeom>
        </p:spPr>
      </p:pic>
      <p:sp>
        <p:nvSpPr>
          <p:cNvPr id="16" name="TextBox 15">
            <a:extLst>
              <a:ext uri="{FF2B5EF4-FFF2-40B4-BE49-F238E27FC236}">
                <a16:creationId xmlns:a16="http://schemas.microsoft.com/office/drawing/2014/main" id="{EBE9CC63-299B-9749-B2F2-5E80CEA2D53E}"/>
              </a:ext>
            </a:extLst>
          </p:cNvPr>
          <p:cNvSpPr txBox="1"/>
          <p:nvPr/>
        </p:nvSpPr>
        <p:spPr>
          <a:xfrm>
            <a:off x="850079" y="889843"/>
            <a:ext cx="5958791" cy="5078313"/>
          </a:xfrm>
          <a:prstGeom prst="rect">
            <a:avLst/>
          </a:prstGeom>
          <a:noFill/>
        </p:spPr>
        <p:txBody>
          <a:bodyPr wrap="square">
            <a:spAutoFit/>
          </a:bodyPr>
          <a:lstStyle/>
          <a:p>
            <a:pPr algn="ctr"/>
            <a:r>
              <a:rPr lang="en-US" dirty="0">
                <a:solidFill>
                  <a:srgbClr val="FFFF00"/>
                </a:solidFill>
                <a:latin typeface="Times New Roman" panose="02020603050405020304" pitchFamily="18" charset="0"/>
                <a:cs typeface="Times New Roman" panose="02020603050405020304" pitchFamily="18" charset="0"/>
              </a:rPr>
              <a:t>KAAKKAI CHIRAGINELE</a:t>
            </a:r>
          </a:p>
          <a:p>
            <a:pPr algn="ctr"/>
            <a:endParaRPr lang="en-US" dirty="0">
              <a:solidFill>
                <a:srgbClr val="FFFF00"/>
              </a:solidFill>
              <a:latin typeface="Times New Roman" panose="02020603050405020304" pitchFamily="18" charset="0"/>
              <a:cs typeface="Times New Roman" panose="02020603050405020304" pitchFamily="18" charset="0"/>
            </a:endParaRPr>
          </a:p>
          <a:p>
            <a:pPr algn="ctr"/>
            <a:r>
              <a:rPr lang="en-US" dirty="0">
                <a:solidFill>
                  <a:srgbClr val="FFFF00"/>
                </a:solidFill>
                <a:latin typeface="Times New Roman" panose="02020603050405020304" pitchFamily="18" charset="0"/>
                <a:cs typeface="Times New Roman" panose="02020603050405020304" pitchFamily="18" charset="0"/>
              </a:rPr>
              <a:t>Oh! Son of Nanda, I see the divinity</a:t>
            </a:r>
          </a:p>
          <a:p>
            <a:pPr algn="ctr"/>
            <a:endParaRPr lang="en-US" dirty="0">
              <a:solidFill>
                <a:srgbClr val="FFFF00"/>
              </a:solidFill>
              <a:latin typeface="Times New Roman" panose="02020603050405020304" pitchFamily="18" charset="0"/>
              <a:cs typeface="Times New Roman" panose="02020603050405020304" pitchFamily="18" charset="0"/>
            </a:endParaRPr>
          </a:p>
          <a:p>
            <a:pPr algn="ctr"/>
            <a:r>
              <a:rPr lang="en-US" dirty="0">
                <a:solidFill>
                  <a:srgbClr val="FFFF00"/>
                </a:solidFill>
                <a:latin typeface="Times New Roman" panose="02020603050405020304" pitchFamily="18" charset="0"/>
                <a:cs typeface="Times New Roman" panose="02020603050405020304" pitchFamily="18" charset="0"/>
              </a:rPr>
              <a:t>In the blackness of the feathers of the crow,</a:t>
            </a:r>
          </a:p>
          <a:p>
            <a:pPr algn="ctr"/>
            <a:endParaRPr lang="en-US" dirty="0">
              <a:solidFill>
                <a:srgbClr val="FFFF00"/>
              </a:solidFill>
              <a:latin typeface="Times New Roman" panose="02020603050405020304" pitchFamily="18" charset="0"/>
              <a:cs typeface="Times New Roman" panose="02020603050405020304" pitchFamily="18" charset="0"/>
            </a:endParaRPr>
          </a:p>
          <a:p>
            <a:pPr algn="ctr"/>
            <a:r>
              <a:rPr lang="en-US" dirty="0">
                <a:solidFill>
                  <a:srgbClr val="FFFF00"/>
                </a:solidFill>
                <a:latin typeface="Times New Roman" panose="02020603050405020304" pitchFamily="18" charset="0"/>
                <a:cs typeface="Times New Roman" panose="02020603050405020304" pitchFamily="18" charset="0"/>
              </a:rPr>
              <a:t>In whichever tree I see, Oh Son of Nanda,</a:t>
            </a:r>
          </a:p>
          <a:p>
            <a:pPr algn="ctr"/>
            <a:endParaRPr lang="en-US" dirty="0">
              <a:solidFill>
                <a:srgbClr val="FFFF00"/>
              </a:solidFill>
              <a:latin typeface="Times New Roman" panose="02020603050405020304" pitchFamily="18" charset="0"/>
              <a:cs typeface="Times New Roman" panose="02020603050405020304" pitchFamily="18" charset="0"/>
            </a:endParaRPr>
          </a:p>
          <a:p>
            <a:pPr algn="ctr"/>
            <a:r>
              <a:rPr lang="en-US" dirty="0">
                <a:solidFill>
                  <a:srgbClr val="FFFF00"/>
                </a:solidFill>
                <a:latin typeface="Times New Roman" panose="02020603050405020304" pitchFamily="18" charset="0"/>
                <a:cs typeface="Times New Roman" panose="02020603050405020304" pitchFamily="18" charset="0"/>
              </a:rPr>
              <a:t>I see your greenness of </a:t>
            </a:r>
            <a:r>
              <a:rPr lang="en-US" dirty="0" err="1">
                <a:solidFill>
                  <a:srgbClr val="FFFF00"/>
                </a:solidFill>
                <a:latin typeface="Times New Roman" panose="02020603050405020304" pitchFamily="18" charset="0"/>
                <a:cs typeface="Times New Roman" panose="02020603050405020304" pitchFamily="18" charset="0"/>
              </a:rPr>
              <a:t>colour</a:t>
            </a:r>
            <a:r>
              <a:rPr lang="en-US" dirty="0">
                <a:solidFill>
                  <a:srgbClr val="FFFF00"/>
                </a:solidFill>
                <a:latin typeface="Times New Roman" panose="02020603050405020304" pitchFamily="18" charset="0"/>
                <a:cs typeface="Times New Roman" panose="02020603050405020304" pitchFamily="18" charset="0"/>
              </a:rPr>
              <a:t> in the form of you</a:t>
            </a:r>
          </a:p>
          <a:p>
            <a:pPr algn="ctr"/>
            <a:endParaRPr lang="en-US" dirty="0">
              <a:solidFill>
                <a:srgbClr val="FFFF00"/>
              </a:solidFill>
              <a:latin typeface="Times New Roman" panose="02020603050405020304" pitchFamily="18" charset="0"/>
              <a:cs typeface="Times New Roman" panose="02020603050405020304" pitchFamily="18" charset="0"/>
            </a:endParaRPr>
          </a:p>
          <a:p>
            <a:pPr algn="ctr"/>
            <a:r>
              <a:rPr lang="en-US" dirty="0">
                <a:solidFill>
                  <a:srgbClr val="FFFF00"/>
                </a:solidFill>
                <a:latin typeface="Times New Roman" panose="02020603050405020304" pitchFamily="18" charset="0"/>
                <a:cs typeface="Times New Roman" panose="02020603050405020304" pitchFamily="18" charset="0"/>
              </a:rPr>
              <a:t>In whichever sound I hear, Oh Son of Nanda,</a:t>
            </a:r>
          </a:p>
          <a:p>
            <a:pPr algn="ctr"/>
            <a:endParaRPr lang="en-US" dirty="0">
              <a:solidFill>
                <a:srgbClr val="FFFF00"/>
              </a:solidFill>
              <a:latin typeface="Times New Roman" panose="02020603050405020304" pitchFamily="18" charset="0"/>
              <a:cs typeface="Times New Roman" panose="02020603050405020304" pitchFamily="18" charset="0"/>
            </a:endParaRPr>
          </a:p>
          <a:p>
            <a:pPr algn="ctr"/>
            <a:r>
              <a:rPr lang="en-US" dirty="0">
                <a:solidFill>
                  <a:srgbClr val="FFFF00"/>
                </a:solidFill>
                <a:latin typeface="Times New Roman" panose="02020603050405020304" pitchFamily="18" charset="0"/>
                <a:cs typeface="Times New Roman" panose="02020603050405020304" pitchFamily="18" charset="0"/>
              </a:rPr>
              <a:t>I am able to hear your music only, And</a:t>
            </a:r>
          </a:p>
          <a:p>
            <a:pPr algn="ctr"/>
            <a:endParaRPr lang="en-US" dirty="0">
              <a:solidFill>
                <a:srgbClr val="FFFF00"/>
              </a:solidFill>
              <a:latin typeface="Times New Roman" panose="02020603050405020304" pitchFamily="18" charset="0"/>
              <a:cs typeface="Times New Roman" panose="02020603050405020304" pitchFamily="18" charset="0"/>
            </a:endParaRPr>
          </a:p>
          <a:p>
            <a:pPr algn="ctr"/>
            <a:r>
              <a:rPr lang="en-US" dirty="0">
                <a:solidFill>
                  <a:srgbClr val="FFFF00"/>
                </a:solidFill>
                <a:latin typeface="Times New Roman" panose="02020603050405020304" pitchFamily="18" charset="0"/>
                <a:cs typeface="Times New Roman" panose="02020603050405020304" pitchFamily="18" charset="0"/>
              </a:rPr>
              <a:t>If I keep my finger inside a raging fire, Oh Son of Nanda</a:t>
            </a:r>
          </a:p>
          <a:p>
            <a:pPr algn="ctr"/>
            <a:endParaRPr lang="en-US" dirty="0">
              <a:solidFill>
                <a:srgbClr val="FFFF00"/>
              </a:solidFill>
              <a:latin typeface="Times New Roman" panose="02020603050405020304" pitchFamily="18" charset="0"/>
              <a:cs typeface="Times New Roman" panose="02020603050405020304" pitchFamily="18" charset="0"/>
            </a:endParaRPr>
          </a:p>
          <a:p>
            <a:pPr algn="ctr"/>
            <a:r>
              <a:rPr lang="en-US" dirty="0">
                <a:solidFill>
                  <a:srgbClr val="FFFF00"/>
                </a:solidFill>
                <a:latin typeface="Times New Roman" panose="02020603050405020304" pitchFamily="18" charset="0"/>
                <a:cs typeface="Times New Roman" panose="02020603050405020304" pitchFamily="18" charset="0"/>
              </a:rPr>
              <a:t>I only feel that sweet sensation of touching you!</a:t>
            </a:r>
          </a:p>
          <a:p>
            <a:pPr algn="ctr"/>
            <a:endParaRPr lang="en-US" dirty="0">
              <a:solidFill>
                <a:schemeClr val="bg1"/>
              </a:solidFill>
              <a:latin typeface="Times New Roman" panose="02020603050405020304" pitchFamily="18" charset="0"/>
              <a:cs typeface="Times New Roman" panose="02020603050405020304" pitchFamily="18" charset="0"/>
            </a:endParaRPr>
          </a:p>
        </p:txBody>
      </p:sp>
      <p:pic>
        <p:nvPicPr>
          <p:cNvPr id="9" name="Kaakai" descr="Kaakai">
            <a:hlinkClick r:id="" action="ppaction://media"/>
            <a:extLst>
              <a:ext uri="{FF2B5EF4-FFF2-40B4-BE49-F238E27FC236}">
                <a16:creationId xmlns:a16="http://schemas.microsoft.com/office/drawing/2014/main" id="{BE729F47-A3F8-F44E-8981-A2DB3D25B39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69604" y="5879667"/>
            <a:ext cx="700824" cy="700824"/>
          </a:xfrm>
          <a:prstGeom prst="rect">
            <a:avLst/>
          </a:prstGeom>
        </p:spPr>
      </p:pic>
    </p:spTree>
    <p:extLst>
      <p:ext uri="{BB962C8B-B14F-4D97-AF65-F5344CB8AC3E}">
        <p14:creationId xmlns:p14="http://schemas.microsoft.com/office/powerpoint/2010/main" val="1482028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43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8438F7CC-182D-3F4E-8BF7-95E13D83420F}"/>
              </a:ext>
            </a:extLst>
          </p:cNvPr>
          <p:cNvPicPr>
            <a:picLocks noChangeAspect="1"/>
          </p:cNvPicPr>
          <p:nvPr/>
        </p:nvPicPr>
        <p:blipFill>
          <a:blip r:embed="rId5"/>
          <a:stretch>
            <a:fillRect/>
          </a:stretch>
        </p:blipFill>
        <p:spPr>
          <a:xfrm>
            <a:off x="0" y="-12437"/>
            <a:ext cx="12192000" cy="6857241"/>
          </a:xfrm>
          <a:prstGeom prst="rect">
            <a:avLst/>
          </a:prstGeom>
        </p:spPr>
      </p:pic>
      <p:sp>
        <p:nvSpPr>
          <p:cNvPr id="14" name="TextBox 13">
            <a:extLst>
              <a:ext uri="{FF2B5EF4-FFF2-40B4-BE49-F238E27FC236}">
                <a16:creationId xmlns:a16="http://schemas.microsoft.com/office/drawing/2014/main" id="{3DE741ED-6C00-DE43-806A-A8F2940FA49E}"/>
              </a:ext>
            </a:extLst>
          </p:cNvPr>
          <p:cNvSpPr txBox="1"/>
          <p:nvPr/>
        </p:nvSpPr>
        <p:spPr>
          <a:xfrm>
            <a:off x="390191" y="598215"/>
            <a:ext cx="3600743" cy="5860515"/>
          </a:xfrm>
          <a:prstGeom prst="rect">
            <a:avLst/>
          </a:prstGeom>
          <a:noFill/>
        </p:spPr>
        <p:txBody>
          <a:bodyPr wrap="square">
            <a:spAutoFit/>
          </a:bodyPr>
          <a:lstStyle/>
          <a:p>
            <a:pPr algn="ctr">
              <a:lnSpc>
                <a:spcPct val="150000"/>
              </a:lnSpc>
            </a:pPr>
            <a:r>
              <a:rPr lang="en-US" dirty="0">
                <a:solidFill>
                  <a:srgbClr val="FFFF00"/>
                </a:solidFill>
              </a:rPr>
              <a:t>AKASH GANGA</a:t>
            </a:r>
            <a:br>
              <a:rPr lang="en-US" dirty="0">
                <a:solidFill>
                  <a:srgbClr val="FFFF00"/>
                </a:solidFill>
              </a:rPr>
            </a:br>
            <a:r>
              <a:rPr lang="en-US" dirty="0">
                <a:solidFill>
                  <a:srgbClr val="FFFF00"/>
                </a:solidFill>
              </a:rPr>
              <a:t>This song was written by </a:t>
            </a:r>
            <a:r>
              <a:rPr lang="en-US" dirty="0" err="1">
                <a:solidFill>
                  <a:srgbClr val="FFFF00"/>
                </a:solidFill>
              </a:rPr>
              <a:t>Ninu</a:t>
            </a:r>
            <a:r>
              <a:rPr lang="en-US" dirty="0">
                <a:solidFill>
                  <a:srgbClr val="FFFF00"/>
                </a:solidFill>
              </a:rPr>
              <a:t> Majumdar to promote National Unity. It was composed by </a:t>
            </a:r>
            <a:r>
              <a:rPr lang="en-US" dirty="0" err="1">
                <a:solidFill>
                  <a:srgbClr val="FFFF00"/>
                </a:solidFill>
              </a:rPr>
              <a:t>Kanu</a:t>
            </a:r>
            <a:r>
              <a:rPr lang="en-US" dirty="0">
                <a:solidFill>
                  <a:srgbClr val="FFFF00"/>
                </a:solidFill>
              </a:rPr>
              <a:t> Ghosh. Set to a Melodious slow tune, this Gujarati song talks about the cosmic Milky way, Sun, Stars and evening twilight. Whom does it belong to? The land, rivers are everywhere and belongs to everyone. Hopes &amp; downs are part of life. The clouds and rainbows are beautiful with its multiple </a:t>
            </a:r>
            <a:r>
              <a:rPr lang="en-US" dirty="0" err="1">
                <a:solidFill>
                  <a:srgbClr val="FFFF00"/>
                </a:solidFill>
              </a:rPr>
              <a:t>colours</a:t>
            </a:r>
            <a:r>
              <a:rPr lang="en-US" dirty="0">
                <a:solidFill>
                  <a:srgbClr val="FFFF00"/>
                </a:solidFill>
              </a:rPr>
              <a:t>.</a:t>
            </a:r>
          </a:p>
        </p:txBody>
      </p:sp>
      <p:pic>
        <p:nvPicPr>
          <p:cNvPr id="2" name="AUDIO-2022-05-01-12-48-15" descr="AUDIO-2022-05-01-12-48-15">
            <a:hlinkClick r:id="" action="ppaction://media"/>
            <a:extLst>
              <a:ext uri="{FF2B5EF4-FFF2-40B4-BE49-F238E27FC236}">
                <a16:creationId xmlns:a16="http://schemas.microsoft.com/office/drawing/2014/main" id="{78936A95-E523-114E-8E9C-32465B8CC65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flipV="1">
            <a:off x="11202041" y="5858962"/>
            <a:ext cx="599768" cy="599768"/>
          </a:xfrm>
          <a:prstGeom prst="rect">
            <a:avLst/>
          </a:prstGeom>
        </p:spPr>
      </p:pic>
    </p:spTree>
    <p:extLst>
      <p:ext uri="{BB962C8B-B14F-4D97-AF65-F5344CB8AC3E}">
        <p14:creationId xmlns:p14="http://schemas.microsoft.com/office/powerpoint/2010/main" val="683725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89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A9A260D-9A2A-A44A-9EAD-F89834C362DA}"/>
              </a:ext>
            </a:extLst>
          </p:cNvPr>
          <p:cNvPicPr>
            <a:picLocks noChangeAspect="1"/>
          </p:cNvPicPr>
          <p:nvPr/>
        </p:nvPicPr>
        <p:blipFill>
          <a:blip r:embed="rId5"/>
          <a:stretch>
            <a:fillRect/>
          </a:stretch>
        </p:blipFill>
        <p:spPr>
          <a:xfrm>
            <a:off x="0" y="0"/>
            <a:ext cx="12192000" cy="6858000"/>
          </a:xfrm>
          <a:prstGeom prst="rect">
            <a:avLst/>
          </a:prstGeom>
        </p:spPr>
      </p:pic>
      <p:sp>
        <p:nvSpPr>
          <p:cNvPr id="9" name="TextBox 8">
            <a:extLst>
              <a:ext uri="{FF2B5EF4-FFF2-40B4-BE49-F238E27FC236}">
                <a16:creationId xmlns:a16="http://schemas.microsoft.com/office/drawing/2014/main" id="{22E6B195-2408-854A-915D-9FAAF5E66735}"/>
              </a:ext>
            </a:extLst>
          </p:cNvPr>
          <p:cNvSpPr txBox="1"/>
          <p:nvPr/>
        </p:nvSpPr>
        <p:spPr>
          <a:xfrm>
            <a:off x="132733" y="433454"/>
            <a:ext cx="7064480" cy="4335995"/>
          </a:xfrm>
          <a:prstGeom prst="rect">
            <a:avLst/>
          </a:prstGeom>
          <a:noFill/>
        </p:spPr>
        <p:txBody>
          <a:bodyPr wrap="square">
            <a:spAutoFit/>
          </a:bodyPr>
          <a:lstStyle/>
          <a:p>
            <a:pPr algn="ctr"/>
            <a:r>
              <a:rPr lang="en-US" dirty="0">
                <a:solidFill>
                  <a:srgbClr val="FFFF00"/>
                </a:solidFill>
                <a:latin typeface="Times New Roman" panose="02020603050405020304" pitchFamily="18" charset="0"/>
                <a:cs typeface="Times New Roman" panose="02020603050405020304" pitchFamily="18" charset="0"/>
              </a:rPr>
              <a:t>JANMA KARINI</a:t>
            </a:r>
          </a:p>
          <a:p>
            <a:pPr algn="ctr"/>
            <a:r>
              <a:rPr lang="en-US" dirty="0">
                <a:solidFill>
                  <a:srgbClr val="FFFF00"/>
                </a:solidFill>
                <a:latin typeface="Times New Roman" panose="02020603050405020304" pitchFamily="18" charset="0"/>
                <a:cs typeface="Times New Roman" panose="02020603050405020304" pitchFamily="18" charset="0"/>
              </a:rPr>
              <a:t>The reason for my birth, India</a:t>
            </a:r>
          </a:p>
          <a:p>
            <a:pPr algn="ctr"/>
            <a:r>
              <a:rPr lang="en-US" dirty="0">
                <a:solidFill>
                  <a:srgbClr val="FFFF00"/>
                </a:solidFill>
                <a:latin typeface="Times New Roman" panose="02020603050405020304" pitchFamily="18" charset="0"/>
                <a:cs typeface="Times New Roman" panose="02020603050405020304" pitchFamily="18" charset="0"/>
              </a:rPr>
              <a:t>The land of duty, India,</a:t>
            </a:r>
          </a:p>
          <a:p>
            <a:pPr algn="ctr"/>
            <a:r>
              <a:rPr lang="en-US" dirty="0">
                <a:solidFill>
                  <a:srgbClr val="FFFF00"/>
                </a:solidFill>
                <a:latin typeface="Times New Roman" panose="02020603050405020304" pitchFamily="18" charset="0"/>
                <a:cs typeface="Times New Roman" panose="02020603050405020304" pitchFamily="18" charset="0"/>
              </a:rPr>
              <a:t>The Mother of us teeming millions, India</a:t>
            </a:r>
          </a:p>
          <a:p>
            <a:pPr algn="ctr"/>
            <a:r>
              <a:rPr lang="en-US" dirty="0">
                <a:solidFill>
                  <a:srgbClr val="FFFF00"/>
                </a:solidFill>
                <a:latin typeface="Times New Roman" panose="02020603050405020304" pitchFamily="18" charset="0"/>
                <a:cs typeface="Times New Roman" panose="02020603050405020304" pitchFamily="18" charset="0"/>
              </a:rPr>
              <a:t>On her head a golden crown of misty mountains</a:t>
            </a:r>
          </a:p>
          <a:p>
            <a:pPr algn="ctr"/>
            <a:r>
              <a:rPr lang="en-US" dirty="0">
                <a:solidFill>
                  <a:srgbClr val="FFFF00"/>
                </a:solidFill>
                <a:latin typeface="Times New Roman" panose="02020603050405020304" pitchFamily="18" charset="0"/>
                <a:cs typeface="Times New Roman" panose="02020603050405020304" pitchFamily="18" charset="0"/>
              </a:rPr>
              <a:t>On her body, she wears a beautiful, soothing lush green</a:t>
            </a:r>
          </a:p>
          <a:p>
            <a:pPr algn="ctr"/>
            <a:r>
              <a:rPr lang="en-US" dirty="0">
                <a:solidFill>
                  <a:srgbClr val="FFFF00"/>
                </a:solidFill>
                <a:latin typeface="Times New Roman" panose="02020603050405020304" pitchFamily="18" charset="0"/>
                <a:cs typeface="Times New Roman" panose="02020603050405020304" pitchFamily="18" charset="0"/>
              </a:rPr>
              <a:t>On her neck she wears many rivers as a precious necklace</a:t>
            </a:r>
          </a:p>
          <a:p>
            <a:pPr algn="ctr"/>
            <a:r>
              <a:rPr lang="en-US" dirty="0">
                <a:solidFill>
                  <a:srgbClr val="FFFF00"/>
                </a:solidFill>
                <a:latin typeface="Times New Roman" panose="02020603050405020304" pitchFamily="18" charset="0"/>
                <a:cs typeface="Times New Roman" panose="02020603050405020304" pitchFamily="18" charset="0"/>
              </a:rPr>
              <a:t>Lo and behold! </a:t>
            </a:r>
          </a:p>
          <a:p>
            <a:pPr algn="ctr"/>
            <a:r>
              <a:rPr lang="en-US" dirty="0">
                <a:solidFill>
                  <a:srgbClr val="FFFF00"/>
                </a:solidFill>
                <a:latin typeface="Times New Roman" panose="02020603050405020304" pitchFamily="18" charset="0"/>
                <a:cs typeface="Times New Roman" panose="02020603050405020304" pitchFamily="18" charset="0"/>
              </a:rPr>
              <a:t>Our motherland’s lovely flower-like form</a:t>
            </a:r>
          </a:p>
          <a:p>
            <a:pPr algn="ctr"/>
            <a:r>
              <a:rPr lang="en-US" dirty="0">
                <a:solidFill>
                  <a:srgbClr val="FFFF00"/>
                </a:solidFill>
                <a:latin typeface="Times New Roman" panose="02020603050405020304" pitchFamily="18" charset="0"/>
                <a:cs typeface="Times New Roman" panose="02020603050405020304" pitchFamily="18" charset="0"/>
              </a:rPr>
              <a:t>From her tongue and smile pour the nectar/elixir of many languages</a:t>
            </a:r>
          </a:p>
          <a:p>
            <a:pPr algn="ctr"/>
            <a:r>
              <a:rPr lang="en-US" dirty="0">
                <a:solidFill>
                  <a:srgbClr val="FFFF00"/>
                </a:solidFill>
                <a:latin typeface="Times New Roman" panose="02020603050405020304" pitchFamily="18" charset="0"/>
                <a:cs typeface="Times New Roman" panose="02020603050405020304" pitchFamily="18" charset="0"/>
              </a:rPr>
              <a:t>Shining brightly are the many costumes worn by many corners of the land</a:t>
            </a:r>
          </a:p>
          <a:p>
            <a:pPr algn="ctr"/>
            <a:r>
              <a:rPr lang="en-US" dirty="0">
                <a:solidFill>
                  <a:srgbClr val="FFFF00"/>
                </a:solidFill>
                <a:latin typeface="Times New Roman" panose="02020603050405020304" pitchFamily="18" charset="0"/>
                <a:cs typeface="Times New Roman" panose="02020603050405020304" pitchFamily="18" charset="0"/>
              </a:rPr>
              <a:t>The hoary tradition of </a:t>
            </a:r>
            <a:r>
              <a:rPr lang="en-US" dirty="0" err="1">
                <a:solidFill>
                  <a:srgbClr val="FFFF00"/>
                </a:solidFill>
                <a:latin typeface="Times New Roman" panose="02020603050405020304" pitchFamily="18" charset="0"/>
                <a:cs typeface="Times New Roman" panose="02020603050405020304" pitchFamily="18" charset="0"/>
              </a:rPr>
              <a:t>valour</a:t>
            </a:r>
            <a:r>
              <a:rPr lang="en-US" dirty="0">
                <a:solidFill>
                  <a:srgbClr val="FFFF00"/>
                </a:solidFill>
                <a:latin typeface="Times New Roman" panose="02020603050405020304" pitchFamily="18" charset="0"/>
                <a:cs typeface="Times New Roman" panose="02020603050405020304" pitchFamily="18" charset="0"/>
              </a:rPr>
              <a:t> whose roots run deep,</a:t>
            </a:r>
          </a:p>
          <a:p>
            <a:pPr algn="ctr"/>
            <a:r>
              <a:rPr lang="en-US" dirty="0">
                <a:solidFill>
                  <a:srgbClr val="FFFF00"/>
                </a:solidFill>
                <a:latin typeface="Times New Roman" panose="02020603050405020304" pitchFamily="18" charset="0"/>
                <a:cs typeface="Times New Roman" panose="02020603050405020304" pitchFamily="18" charset="0"/>
              </a:rPr>
              <a:t>Peace on earth, and noble upbringing</a:t>
            </a:r>
          </a:p>
          <a:p>
            <a:pPr algn="ctr"/>
            <a:r>
              <a:rPr lang="en-US" dirty="0">
                <a:solidFill>
                  <a:srgbClr val="FFFF00"/>
                </a:solidFill>
                <a:latin typeface="Times New Roman" panose="02020603050405020304" pitchFamily="18" charset="0"/>
                <a:cs typeface="Times New Roman" panose="02020603050405020304" pitchFamily="18" charset="0"/>
              </a:rPr>
              <a:t>These are our Mother’s accomplishments</a:t>
            </a:r>
          </a:p>
          <a:p>
            <a:pPr marL="0" marR="0" algn="ctr">
              <a:lnSpc>
                <a:spcPct val="150000"/>
              </a:lnSpc>
              <a:spcBef>
                <a:spcPts val="0"/>
              </a:spcBef>
              <a:spcAft>
                <a:spcPts val="800"/>
              </a:spcAft>
            </a:pPr>
            <a:endParaRPr lang="en-US" dirty="0">
              <a:solidFill>
                <a:srgbClr val="FFFF00"/>
              </a:solidFill>
              <a:latin typeface="Times New Roman" panose="02020603050405020304" pitchFamily="18" charset="0"/>
              <a:cs typeface="Times New Roman" panose="02020603050405020304" pitchFamily="18" charset="0"/>
            </a:endParaRPr>
          </a:p>
        </p:txBody>
      </p:sp>
      <p:pic>
        <p:nvPicPr>
          <p:cNvPr id="2" name="Janmakarini" descr="Janmakarini">
            <a:hlinkClick r:id="" action="ppaction://media"/>
            <a:extLst>
              <a:ext uri="{FF2B5EF4-FFF2-40B4-BE49-F238E27FC236}">
                <a16:creationId xmlns:a16="http://schemas.microsoft.com/office/drawing/2014/main" id="{FDF77DBD-862C-F040-9E63-5C21AF800EE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73832" y="5978817"/>
            <a:ext cx="548860" cy="548860"/>
          </a:xfrm>
          <a:prstGeom prst="rect">
            <a:avLst/>
          </a:prstGeom>
        </p:spPr>
      </p:pic>
    </p:spTree>
    <p:extLst>
      <p:ext uri="{BB962C8B-B14F-4D97-AF65-F5344CB8AC3E}">
        <p14:creationId xmlns:p14="http://schemas.microsoft.com/office/powerpoint/2010/main" val="3384328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957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3482E10-BB85-7040-BF09-949419109558}"/>
              </a:ext>
            </a:extLst>
          </p:cNvPr>
          <p:cNvPicPr>
            <a:picLocks noChangeAspect="1"/>
          </p:cNvPicPr>
          <p:nvPr/>
        </p:nvPicPr>
        <p:blipFill>
          <a:blip r:embed="rId5"/>
          <a:stretch>
            <a:fillRect/>
          </a:stretch>
        </p:blipFill>
        <p:spPr>
          <a:xfrm>
            <a:off x="0" y="0"/>
            <a:ext cx="12192000" cy="6858000"/>
          </a:xfrm>
          <a:prstGeom prst="rect">
            <a:avLst/>
          </a:prstGeom>
        </p:spPr>
      </p:pic>
      <p:sp>
        <p:nvSpPr>
          <p:cNvPr id="12" name="TextBox 11">
            <a:extLst>
              <a:ext uri="{FF2B5EF4-FFF2-40B4-BE49-F238E27FC236}">
                <a16:creationId xmlns:a16="http://schemas.microsoft.com/office/drawing/2014/main" id="{818BF979-F296-A648-855E-B0C3E34AAD0E}"/>
              </a:ext>
            </a:extLst>
          </p:cNvPr>
          <p:cNvSpPr txBox="1"/>
          <p:nvPr/>
        </p:nvSpPr>
        <p:spPr>
          <a:xfrm>
            <a:off x="-214313" y="1114425"/>
            <a:ext cx="5029200" cy="5078313"/>
          </a:xfrm>
          <a:prstGeom prst="rect">
            <a:avLst/>
          </a:prstGeom>
          <a:noFill/>
        </p:spPr>
        <p:txBody>
          <a:bodyPr wrap="square">
            <a:spAutoFit/>
          </a:bodyPr>
          <a:lstStyle/>
          <a:p>
            <a:pPr algn="ctr"/>
            <a:r>
              <a:rPr lang="en-US" b="1" dirty="0">
                <a:solidFill>
                  <a:srgbClr val="FFFF00"/>
                </a:solidFill>
              </a:rPr>
              <a:t>ORE BHAI</a:t>
            </a:r>
          </a:p>
          <a:p>
            <a:pPr algn="ctr"/>
            <a:r>
              <a:rPr lang="en-US" dirty="0">
                <a:solidFill>
                  <a:srgbClr val="FFFF00"/>
                </a:solidFill>
              </a:rPr>
              <a:t>O dear, it is painted with spring in the woods –</a:t>
            </a:r>
          </a:p>
          <a:p>
            <a:pPr algn="ctr"/>
            <a:r>
              <a:rPr lang="en-US" dirty="0">
                <a:solidFill>
                  <a:srgbClr val="FFFF00"/>
                </a:solidFill>
              </a:rPr>
              <a:t>The branches, the leaves the flowers and fruits,</a:t>
            </a:r>
          </a:p>
          <a:p>
            <a:pPr algn="ctr"/>
            <a:r>
              <a:rPr lang="en-US" dirty="0">
                <a:solidFill>
                  <a:srgbClr val="FFFF00"/>
                </a:solidFill>
              </a:rPr>
              <a:t>All the corners and hideouts it is painted with</a:t>
            </a:r>
          </a:p>
          <a:p>
            <a:pPr algn="ctr"/>
            <a:r>
              <a:rPr lang="en-US" dirty="0">
                <a:solidFill>
                  <a:srgbClr val="FFFF00"/>
                </a:solidFill>
              </a:rPr>
              <a:t>The horizon is smeared with </a:t>
            </a:r>
            <a:r>
              <a:rPr lang="en-US" dirty="0" err="1">
                <a:solidFill>
                  <a:srgbClr val="FFFF00"/>
                </a:solidFill>
              </a:rPr>
              <a:t>colours</a:t>
            </a:r>
            <a:r>
              <a:rPr lang="en-US" dirty="0">
                <a:solidFill>
                  <a:srgbClr val="FFFF00"/>
                </a:solidFill>
              </a:rPr>
              <a:t>,</a:t>
            </a:r>
          </a:p>
          <a:p>
            <a:pPr algn="ctr"/>
            <a:r>
              <a:rPr lang="en-US" dirty="0">
                <a:solidFill>
                  <a:srgbClr val="FFFF00"/>
                </a:solidFill>
              </a:rPr>
              <a:t>The earth turns passive with the melodic spree.</a:t>
            </a:r>
          </a:p>
          <a:p>
            <a:pPr algn="ctr"/>
            <a:r>
              <a:rPr lang="en-US" dirty="0">
                <a:solidFill>
                  <a:srgbClr val="FFFF00"/>
                </a:solidFill>
              </a:rPr>
              <a:t>Young leaves in my mind murmur relentlessly</a:t>
            </a:r>
          </a:p>
          <a:p>
            <a:pPr algn="ctr"/>
            <a:r>
              <a:rPr lang="en-US" dirty="0">
                <a:solidFill>
                  <a:srgbClr val="FFFF00"/>
                </a:solidFill>
              </a:rPr>
              <a:t>That seems bubbling with jubilation</a:t>
            </a:r>
          </a:p>
          <a:p>
            <a:pPr algn="ctr"/>
            <a:r>
              <a:rPr lang="en-US" dirty="0">
                <a:solidFill>
                  <a:srgbClr val="FFFF00"/>
                </a:solidFill>
              </a:rPr>
              <a:t>Look at the earth so fascinating,</a:t>
            </a:r>
          </a:p>
          <a:p>
            <a:pPr algn="ctr"/>
            <a:r>
              <a:rPr lang="en-US" dirty="0">
                <a:solidFill>
                  <a:srgbClr val="FFFF00"/>
                </a:solidFill>
              </a:rPr>
              <a:t>It breaks the gloominess of the sky</a:t>
            </a:r>
          </a:p>
          <a:p>
            <a:pPr algn="ctr"/>
            <a:r>
              <a:rPr lang="en-US" dirty="0">
                <a:solidFill>
                  <a:srgbClr val="FFFF00"/>
                </a:solidFill>
              </a:rPr>
              <a:t>Unable to maintain silence due to roar of laughter,</a:t>
            </a:r>
          </a:p>
          <a:p>
            <a:pPr algn="ctr"/>
            <a:r>
              <a:rPr lang="en-US" dirty="0">
                <a:solidFill>
                  <a:srgbClr val="FFFF00"/>
                </a:solidFill>
              </a:rPr>
              <a:t>It trembles every now and then</a:t>
            </a:r>
          </a:p>
          <a:p>
            <a:pPr algn="ctr"/>
            <a:r>
              <a:rPr lang="en-US" dirty="0">
                <a:solidFill>
                  <a:srgbClr val="FFFF00"/>
                </a:solidFill>
              </a:rPr>
              <a:t>In search of an unnamed flower, </a:t>
            </a:r>
          </a:p>
          <a:p>
            <a:pPr algn="ctr"/>
            <a:r>
              <a:rPr lang="en-US" dirty="0">
                <a:solidFill>
                  <a:srgbClr val="FFFF00"/>
                </a:solidFill>
              </a:rPr>
              <a:t>Air rushes all over the woods</a:t>
            </a:r>
          </a:p>
          <a:p>
            <a:pPr algn="ctr"/>
            <a:r>
              <a:rPr lang="en-US" dirty="0">
                <a:solidFill>
                  <a:srgbClr val="FFFF00"/>
                </a:solidFill>
              </a:rPr>
              <a:t>Hence, it seems knocking each door of the garden</a:t>
            </a:r>
          </a:p>
          <a:p>
            <a:pPr algn="ctr"/>
            <a:r>
              <a:rPr lang="en-US" dirty="0">
                <a:solidFill>
                  <a:srgbClr val="FFFF00"/>
                </a:solidFill>
              </a:rPr>
              <a:t>Asking everyone the question</a:t>
            </a:r>
          </a:p>
          <a:p>
            <a:pPr algn="ctr"/>
            <a:endParaRPr lang="en-US" dirty="0">
              <a:solidFill>
                <a:srgbClr val="FFFF00"/>
              </a:solidFill>
            </a:endParaRPr>
          </a:p>
        </p:txBody>
      </p:sp>
      <p:pic>
        <p:nvPicPr>
          <p:cNvPr id="3" name="Ore.m4a" descr="Ore.m4a">
            <a:hlinkClick r:id="" action="ppaction://media"/>
            <a:extLst>
              <a:ext uri="{FF2B5EF4-FFF2-40B4-BE49-F238E27FC236}">
                <a16:creationId xmlns:a16="http://schemas.microsoft.com/office/drawing/2014/main" id="{26CECA08-0FFA-5A4C-8D0D-062111E7D3C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11003" y="5907039"/>
            <a:ext cx="571398" cy="571398"/>
          </a:xfrm>
          <a:prstGeom prst="rect">
            <a:avLst/>
          </a:prstGeom>
        </p:spPr>
      </p:pic>
    </p:spTree>
    <p:extLst>
      <p:ext uri="{BB962C8B-B14F-4D97-AF65-F5344CB8AC3E}">
        <p14:creationId xmlns:p14="http://schemas.microsoft.com/office/powerpoint/2010/main" val="3998440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42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954ECF-EDE2-2B4F-909E-0749502BC020}"/>
              </a:ext>
            </a:extLst>
          </p:cNvPr>
          <p:cNvPicPr>
            <a:picLocks noChangeAspect="1"/>
          </p:cNvPicPr>
          <p:nvPr/>
        </p:nvPicPr>
        <p:blipFill>
          <a:blip r:embed="rId5"/>
          <a:stretch>
            <a:fillRect/>
          </a:stretch>
        </p:blipFill>
        <p:spPr>
          <a:xfrm>
            <a:off x="0" y="0"/>
            <a:ext cx="12300155" cy="6858000"/>
          </a:xfrm>
          <a:prstGeom prst="rect">
            <a:avLst/>
          </a:prstGeom>
        </p:spPr>
      </p:pic>
      <p:sp>
        <p:nvSpPr>
          <p:cNvPr id="10" name="TextBox 9">
            <a:extLst>
              <a:ext uri="{FF2B5EF4-FFF2-40B4-BE49-F238E27FC236}">
                <a16:creationId xmlns:a16="http://schemas.microsoft.com/office/drawing/2014/main" id="{F9C2C4B7-A695-BA4E-A0C2-E3DDA6E69BDB}"/>
              </a:ext>
            </a:extLst>
          </p:cNvPr>
          <p:cNvSpPr txBox="1"/>
          <p:nvPr/>
        </p:nvSpPr>
        <p:spPr>
          <a:xfrm>
            <a:off x="1974132" y="3122813"/>
            <a:ext cx="8491537" cy="2585323"/>
          </a:xfrm>
          <a:prstGeom prst="rect">
            <a:avLst/>
          </a:prstGeom>
          <a:noFill/>
        </p:spPr>
        <p:txBody>
          <a:bodyPr wrap="square">
            <a:spAutoFit/>
          </a:bodyPr>
          <a:lstStyle/>
          <a:p>
            <a:pPr algn="ctr"/>
            <a:r>
              <a:rPr lang="en-US" b="1" dirty="0">
                <a:solidFill>
                  <a:srgbClr val="FFFF00"/>
                </a:solidFill>
                <a:latin typeface="Times New Roman" panose="02020603050405020304" pitchFamily="18" charset="0"/>
                <a:cs typeface="Times New Roman" panose="02020603050405020304" pitchFamily="18" charset="0"/>
              </a:rPr>
              <a:t>VRKSHVALLI</a:t>
            </a:r>
          </a:p>
          <a:p>
            <a:pPr algn="ctr"/>
            <a:r>
              <a:rPr lang="en-US" dirty="0">
                <a:solidFill>
                  <a:srgbClr val="FFFF00"/>
                </a:solidFill>
                <a:latin typeface="Times New Roman" panose="02020603050405020304" pitchFamily="18" charset="0"/>
                <a:cs typeface="Times New Roman" panose="02020603050405020304" pitchFamily="18" charset="0"/>
              </a:rPr>
              <a:t>The trees, the creepers and the animals wild are our kith and kin in these woods so kind</a:t>
            </a:r>
          </a:p>
          <a:p>
            <a:pPr algn="ctr"/>
            <a:r>
              <a:rPr lang="en-US" dirty="0">
                <a:solidFill>
                  <a:srgbClr val="FFFF00"/>
                </a:solidFill>
                <a:latin typeface="Times New Roman" panose="02020603050405020304" pitchFamily="18" charset="0"/>
                <a:cs typeface="Times New Roman" panose="02020603050405020304" pitchFamily="18" charset="0"/>
              </a:rPr>
              <a:t>The birds in the nature sing sweet notes so clear in the solitude we get the solace </a:t>
            </a:r>
          </a:p>
          <a:p>
            <a:pPr algn="ctr"/>
            <a:r>
              <a:rPr lang="en-US" dirty="0">
                <a:solidFill>
                  <a:srgbClr val="FFFF00"/>
                </a:solidFill>
                <a:latin typeface="Times New Roman" panose="02020603050405020304" pitchFamily="18" charset="0"/>
                <a:cs typeface="Times New Roman" panose="02020603050405020304" pitchFamily="18" charset="0"/>
              </a:rPr>
              <a:t>We are away from the good or evil, and so loneliness is better than the worldly facts</a:t>
            </a:r>
          </a:p>
          <a:p>
            <a:pPr algn="ctr"/>
            <a:r>
              <a:rPr lang="en-US" dirty="0">
                <a:solidFill>
                  <a:srgbClr val="FFFF00"/>
                </a:solidFill>
                <a:latin typeface="Times New Roman" panose="02020603050405020304" pitchFamily="18" charset="0"/>
                <a:cs typeface="Times New Roman" panose="02020603050405020304" pitchFamily="18" charset="0"/>
              </a:rPr>
              <a:t>Bright blue is the canopy here and the earth an only bed </a:t>
            </a:r>
          </a:p>
          <a:p>
            <a:pPr algn="ctr"/>
            <a:r>
              <a:rPr lang="en-US" dirty="0">
                <a:solidFill>
                  <a:srgbClr val="FFFF00"/>
                </a:solidFill>
                <a:latin typeface="Times New Roman" panose="02020603050405020304" pitchFamily="18" charset="0"/>
                <a:cs typeface="Times New Roman" panose="02020603050405020304" pitchFamily="18" charset="0"/>
              </a:rPr>
              <a:t>The mind is free from the painful bonds to linger in the bliss of this peaceful resort </a:t>
            </a:r>
          </a:p>
          <a:p>
            <a:pPr algn="ctr"/>
            <a:r>
              <a:rPr lang="en-US" dirty="0">
                <a:solidFill>
                  <a:srgbClr val="FFFF00"/>
                </a:solidFill>
                <a:latin typeface="Times New Roman" panose="02020603050405020304" pitchFamily="18" charset="0"/>
                <a:cs typeface="Times New Roman" panose="02020603050405020304" pitchFamily="18" charset="0"/>
              </a:rPr>
              <a:t>Says </a:t>
            </a:r>
            <a:r>
              <a:rPr lang="en-US" dirty="0" err="1">
                <a:solidFill>
                  <a:srgbClr val="FFFF00"/>
                </a:solidFill>
                <a:latin typeface="Times New Roman" panose="02020603050405020304" pitchFamily="18" charset="0"/>
                <a:cs typeface="Times New Roman" panose="02020603050405020304" pitchFamily="18" charset="0"/>
              </a:rPr>
              <a:t>Tuka</a:t>
            </a:r>
            <a:r>
              <a:rPr lang="en-US" dirty="0">
                <a:solidFill>
                  <a:srgbClr val="FFFF00"/>
                </a:solidFill>
                <a:latin typeface="Times New Roman" panose="02020603050405020304" pitchFamily="18" charset="0"/>
                <a:cs typeface="Times New Roman" panose="02020603050405020304" pitchFamily="18" charset="0"/>
              </a:rPr>
              <a:t>, we can have a dialogue first with ourselves </a:t>
            </a:r>
          </a:p>
          <a:p>
            <a:pPr algn="ctr"/>
            <a:r>
              <a:rPr lang="en-US" dirty="0">
                <a:solidFill>
                  <a:srgbClr val="FFFF00"/>
                </a:solidFill>
                <a:latin typeface="Times New Roman" panose="02020603050405020304" pitchFamily="18" charset="0"/>
                <a:cs typeface="Times New Roman" panose="02020603050405020304" pitchFamily="18" charset="0"/>
              </a:rPr>
              <a:t>Why to fall on the thorns of life?</a:t>
            </a:r>
          </a:p>
          <a:p>
            <a:pPr algn="ctr"/>
            <a:endParaRPr lang="en-US" dirty="0">
              <a:solidFill>
                <a:srgbClr val="FFFF00"/>
              </a:solidFill>
              <a:latin typeface="Times New Roman" panose="02020603050405020304" pitchFamily="18" charset="0"/>
              <a:cs typeface="Times New Roman" panose="02020603050405020304" pitchFamily="18" charset="0"/>
            </a:endParaRPr>
          </a:p>
        </p:txBody>
      </p:sp>
      <p:pic>
        <p:nvPicPr>
          <p:cNvPr id="5" name="AUDIO-2022-05-01-12-48-18" descr="AUDIO-2022-05-01-12-48-18">
            <a:hlinkClick r:id="" action="ppaction://media"/>
            <a:extLst>
              <a:ext uri="{FF2B5EF4-FFF2-40B4-BE49-F238E27FC236}">
                <a16:creationId xmlns:a16="http://schemas.microsoft.com/office/drawing/2014/main" id="{009EFB79-CBF3-6A45-8545-5E5C53394CA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9064" y="6054505"/>
            <a:ext cx="481513" cy="481513"/>
          </a:xfrm>
          <a:prstGeom prst="rect">
            <a:avLst/>
          </a:prstGeom>
        </p:spPr>
      </p:pic>
    </p:spTree>
    <p:extLst>
      <p:ext uri="{BB962C8B-B14F-4D97-AF65-F5344CB8AC3E}">
        <p14:creationId xmlns:p14="http://schemas.microsoft.com/office/powerpoint/2010/main" val="2820735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369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4AF4942-4839-754D-B1BF-D2B537E5A59A}"/>
              </a:ext>
            </a:extLst>
          </p:cNvPr>
          <p:cNvPicPr>
            <a:picLocks noChangeAspect="1"/>
          </p:cNvPicPr>
          <p:nvPr/>
        </p:nvPicPr>
        <p:blipFill>
          <a:blip r:embed="rId5"/>
          <a:stretch>
            <a:fillRect/>
          </a:stretch>
        </p:blipFill>
        <p:spPr>
          <a:xfrm>
            <a:off x="0" y="18288"/>
            <a:ext cx="12192000" cy="6839712"/>
          </a:xfrm>
          <a:prstGeom prst="rect">
            <a:avLst/>
          </a:prstGeom>
        </p:spPr>
      </p:pic>
      <p:sp>
        <p:nvSpPr>
          <p:cNvPr id="12" name="TextBox 11">
            <a:extLst>
              <a:ext uri="{FF2B5EF4-FFF2-40B4-BE49-F238E27FC236}">
                <a16:creationId xmlns:a16="http://schemas.microsoft.com/office/drawing/2014/main" id="{E8D79A69-6299-594A-9436-A491D82C354A}"/>
              </a:ext>
            </a:extLst>
          </p:cNvPr>
          <p:cNvSpPr txBox="1"/>
          <p:nvPr/>
        </p:nvSpPr>
        <p:spPr>
          <a:xfrm>
            <a:off x="-442913" y="289679"/>
            <a:ext cx="8472488" cy="3416320"/>
          </a:xfrm>
          <a:prstGeom prst="rect">
            <a:avLst/>
          </a:prstGeom>
          <a:noFill/>
        </p:spPr>
        <p:txBody>
          <a:bodyPr wrap="square">
            <a:spAutoFit/>
          </a:bodyPr>
          <a:lstStyle/>
          <a:p>
            <a:pPr algn="ctr"/>
            <a:r>
              <a:rPr lang="en-IN" b="1" dirty="0">
                <a:solidFill>
                  <a:srgbClr val="FFFF00"/>
                </a:solidFill>
                <a:latin typeface="Times New Roman" panose="02020603050405020304" pitchFamily="18" charset="0"/>
                <a:cs typeface="Times New Roman" panose="02020603050405020304" pitchFamily="18" charset="0"/>
              </a:rPr>
              <a:t>DIKKUGAL ETTUM</a:t>
            </a:r>
          </a:p>
          <a:p>
            <a:pPr algn="ctr"/>
            <a:r>
              <a:rPr lang="en-IN" dirty="0">
                <a:solidFill>
                  <a:srgbClr val="FFFF00"/>
                </a:solidFill>
                <a:latin typeface="Times New Roman" panose="02020603050405020304" pitchFamily="18" charset="0"/>
                <a:cs typeface="Times New Roman" panose="02020603050405020304" pitchFamily="18" charset="0"/>
              </a:rPr>
              <a:t>Flood waters splashes and rushes from eight sides of the hills                                         The Universe swashes as though it is possessed and beats like a drum</a:t>
            </a:r>
            <a:endParaRPr lang="en-US" dirty="0">
              <a:solidFill>
                <a:srgbClr val="FFFF00"/>
              </a:solidFill>
              <a:latin typeface="Times New Roman" panose="02020603050405020304" pitchFamily="18" charset="0"/>
              <a:cs typeface="Times New Roman" panose="02020603050405020304" pitchFamily="18" charset="0"/>
            </a:endParaRPr>
          </a:p>
          <a:p>
            <a:pPr algn="ctr"/>
            <a:r>
              <a:rPr lang="en-IN" dirty="0">
                <a:solidFill>
                  <a:srgbClr val="FFFF00"/>
                </a:solidFill>
                <a:latin typeface="Times New Roman" panose="02020603050405020304" pitchFamily="18" charset="0"/>
                <a:cs typeface="Times New Roman" panose="02020603050405020304" pitchFamily="18" charset="0"/>
              </a:rPr>
              <a:t>Lightning strikes with great intensity, with furious waves touching the skies</a:t>
            </a:r>
            <a:endParaRPr lang="en-US" dirty="0">
              <a:solidFill>
                <a:srgbClr val="FFFF00"/>
              </a:solidFill>
              <a:latin typeface="Times New Roman" panose="02020603050405020304" pitchFamily="18" charset="0"/>
              <a:cs typeface="Times New Roman" panose="02020603050405020304" pitchFamily="18" charset="0"/>
            </a:endParaRPr>
          </a:p>
          <a:p>
            <a:pPr algn="ctr"/>
            <a:r>
              <a:rPr lang="en-IN" dirty="0">
                <a:solidFill>
                  <a:srgbClr val="FFFF00"/>
                </a:solidFill>
                <a:latin typeface="Times New Roman" panose="02020603050405020304" pitchFamily="18" charset="0"/>
                <a:cs typeface="Times New Roman" panose="02020603050405020304" pitchFamily="18" charset="0"/>
              </a:rPr>
              <a:t>The clouds bang with each other with a loud thunder</a:t>
            </a:r>
            <a:endParaRPr lang="en-US" dirty="0">
              <a:solidFill>
                <a:srgbClr val="FFFF00"/>
              </a:solidFill>
              <a:latin typeface="Times New Roman" panose="02020603050405020304" pitchFamily="18" charset="0"/>
              <a:cs typeface="Times New Roman" panose="02020603050405020304" pitchFamily="18" charset="0"/>
            </a:endParaRPr>
          </a:p>
          <a:p>
            <a:pPr algn="ctr"/>
            <a:r>
              <a:rPr lang="en-IN" dirty="0">
                <a:solidFill>
                  <a:srgbClr val="FFFF00"/>
                </a:solidFill>
                <a:latin typeface="Times New Roman" panose="02020603050405020304" pitchFamily="18" charset="0"/>
                <a:cs typeface="Times New Roman" panose="02020603050405020304" pitchFamily="18" charset="0"/>
              </a:rPr>
              <a:t>The wind makes the sound KU KU and the sound breaks it through to the heaven,</a:t>
            </a:r>
            <a:endParaRPr lang="en-US" dirty="0">
              <a:solidFill>
                <a:srgbClr val="FFFF00"/>
              </a:solidFill>
              <a:latin typeface="Times New Roman" panose="02020603050405020304" pitchFamily="18" charset="0"/>
              <a:cs typeface="Times New Roman" panose="02020603050405020304" pitchFamily="18" charset="0"/>
            </a:endParaRPr>
          </a:p>
          <a:p>
            <a:pPr algn="ctr"/>
            <a:r>
              <a:rPr lang="en-IN" dirty="0">
                <a:solidFill>
                  <a:srgbClr val="FFFF00"/>
                </a:solidFill>
                <a:latin typeface="Times New Roman" panose="02020603050405020304" pitchFamily="18" charset="0"/>
                <a:cs typeface="Times New Roman" panose="02020603050405020304" pitchFamily="18" charset="0"/>
              </a:rPr>
              <a:t>And from the skies, we hear the loud beating of the </a:t>
            </a:r>
            <a:r>
              <a:rPr lang="en-IN" dirty="0" err="1">
                <a:solidFill>
                  <a:srgbClr val="FFFF00"/>
                </a:solidFill>
                <a:latin typeface="Times New Roman" panose="02020603050405020304" pitchFamily="18" charset="0"/>
                <a:cs typeface="Times New Roman" panose="02020603050405020304" pitchFamily="18" charset="0"/>
              </a:rPr>
              <a:t>talam</a:t>
            </a:r>
            <a:endParaRPr lang="en-US" dirty="0">
              <a:solidFill>
                <a:srgbClr val="FFFF00"/>
              </a:solidFill>
              <a:latin typeface="Times New Roman" panose="02020603050405020304" pitchFamily="18" charset="0"/>
              <a:cs typeface="Times New Roman" panose="02020603050405020304" pitchFamily="18" charset="0"/>
            </a:endParaRPr>
          </a:p>
          <a:p>
            <a:pPr algn="ctr"/>
            <a:r>
              <a:rPr lang="en-IN" dirty="0">
                <a:solidFill>
                  <a:srgbClr val="FFFF00"/>
                </a:solidFill>
                <a:latin typeface="Times New Roman" panose="02020603050405020304" pitchFamily="18" charset="0"/>
                <a:cs typeface="Times New Roman" panose="02020603050405020304" pitchFamily="18" charset="0"/>
              </a:rPr>
              <a:t>The skies reverberate with the sound </a:t>
            </a:r>
            <a:r>
              <a:rPr lang="en-IN" dirty="0" err="1">
                <a:solidFill>
                  <a:srgbClr val="FFFF00"/>
                </a:solidFill>
                <a:latin typeface="Times New Roman" panose="02020603050405020304" pitchFamily="18" charset="0"/>
                <a:cs typeface="Times New Roman" panose="02020603050405020304" pitchFamily="18" charset="0"/>
              </a:rPr>
              <a:t>chatta</a:t>
            </a:r>
            <a:r>
              <a:rPr lang="en-IN" dirty="0">
                <a:solidFill>
                  <a:srgbClr val="FFFF00"/>
                </a:solidFill>
                <a:latin typeface="Times New Roman" panose="02020603050405020304" pitchFamily="18" charset="0"/>
                <a:cs typeface="Times New Roman" panose="02020603050405020304" pitchFamily="18" charset="0"/>
              </a:rPr>
              <a:t> </a:t>
            </a:r>
            <a:r>
              <a:rPr lang="en-IN" dirty="0" err="1">
                <a:solidFill>
                  <a:srgbClr val="FFFF00"/>
                </a:solidFill>
                <a:latin typeface="Times New Roman" panose="02020603050405020304" pitchFamily="18" charset="0"/>
                <a:cs typeface="Times New Roman" panose="02020603050405020304" pitchFamily="18" charset="0"/>
              </a:rPr>
              <a:t>chada</a:t>
            </a:r>
            <a:r>
              <a:rPr lang="en-IN" dirty="0">
                <a:solidFill>
                  <a:srgbClr val="FFFF00"/>
                </a:solidFill>
                <a:latin typeface="Times New Roman" panose="02020603050405020304" pitchFamily="18" charset="0"/>
                <a:cs typeface="Times New Roman" panose="02020603050405020304" pitchFamily="18" charset="0"/>
              </a:rPr>
              <a:t> dada </a:t>
            </a:r>
            <a:r>
              <a:rPr lang="en-IN" dirty="0" err="1">
                <a:solidFill>
                  <a:srgbClr val="FFFF00"/>
                </a:solidFill>
                <a:latin typeface="Times New Roman" panose="02020603050405020304" pitchFamily="18" charset="0"/>
                <a:cs typeface="Times New Roman" panose="02020603050405020304" pitchFamily="18" charset="0"/>
              </a:rPr>
              <a:t>datta</a:t>
            </a:r>
            <a:endParaRPr lang="en-US" dirty="0">
              <a:solidFill>
                <a:srgbClr val="FFFF00"/>
              </a:solidFill>
              <a:latin typeface="Times New Roman" panose="02020603050405020304" pitchFamily="18" charset="0"/>
              <a:cs typeface="Times New Roman" panose="02020603050405020304" pitchFamily="18" charset="0"/>
            </a:endParaRPr>
          </a:p>
          <a:p>
            <a:pPr algn="ctr"/>
            <a:r>
              <a:rPr lang="en-IN" dirty="0">
                <a:solidFill>
                  <a:srgbClr val="FFFF00"/>
                </a:solidFill>
                <a:latin typeface="Times New Roman" panose="02020603050405020304" pitchFamily="18" charset="0"/>
                <a:cs typeface="Times New Roman" panose="02020603050405020304" pitchFamily="18" charset="0"/>
              </a:rPr>
              <a:t>How did the lightening come from eight directions Brother Veera?</a:t>
            </a:r>
            <a:endParaRPr lang="en-US" dirty="0">
              <a:solidFill>
                <a:srgbClr val="FFFF00"/>
              </a:solidFill>
              <a:latin typeface="Times New Roman" panose="02020603050405020304" pitchFamily="18" charset="0"/>
              <a:cs typeface="Times New Roman" panose="02020603050405020304" pitchFamily="18" charset="0"/>
            </a:endParaRPr>
          </a:p>
          <a:p>
            <a:pPr algn="ctr"/>
            <a:r>
              <a:rPr lang="en-IN" dirty="0">
                <a:solidFill>
                  <a:srgbClr val="FFFF00"/>
                </a:solidFill>
                <a:latin typeface="Times New Roman" panose="02020603050405020304" pitchFamily="18" charset="0"/>
                <a:cs typeface="Times New Roman" panose="02020603050405020304" pitchFamily="18" charset="0"/>
              </a:rPr>
              <a:t>Brother! The Universe is shaking vigorously like thousand headed snake</a:t>
            </a:r>
            <a:endParaRPr lang="en-US" dirty="0">
              <a:solidFill>
                <a:srgbClr val="FFFF00"/>
              </a:solidFill>
              <a:latin typeface="Times New Roman" panose="02020603050405020304" pitchFamily="18" charset="0"/>
              <a:cs typeface="Times New Roman" panose="02020603050405020304" pitchFamily="18" charset="0"/>
            </a:endParaRPr>
          </a:p>
          <a:p>
            <a:pPr algn="ctr"/>
            <a:r>
              <a:rPr lang="en-IN" dirty="0">
                <a:solidFill>
                  <a:srgbClr val="FFFF00"/>
                </a:solidFill>
                <a:latin typeface="Times New Roman" panose="02020603050405020304" pitchFamily="18" charset="0"/>
                <a:cs typeface="Times New Roman" panose="02020603050405020304" pitchFamily="18" charset="0"/>
              </a:rPr>
              <a:t>It looks like Gods are jumping in the skies</a:t>
            </a:r>
            <a:endParaRPr lang="en-US" dirty="0">
              <a:solidFill>
                <a:srgbClr val="FFFF00"/>
              </a:solidFill>
              <a:latin typeface="Times New Roman" panose="02020603050405020304" pitchFamily="18" charset="0"/>
              <a:cs typeface="Times New Roman" panose="02020603050405020304" pitchFamily="18" charset="0"/>
            </a:endParaRPr>
          </a:p>
          <a:p>
            <a:pPr algn="ctr"/>
            <a:r>
              <a:rPr lang="en-IN" dirty="0">
                <a:solidFill>
                  <a:srgbClr val="FFFF00"/>
                </a:solidFill>
                <a:latin typeface="Times New Roman" panose="02020603050405020304" pitchFamily="18" charset="0"/>
                <a:cs typeface="Times New Roman" panose="02020603050405020304" pitchFamily="18" charset="0"/>
              </a:rPr>
              <a:t>And what delightful scene and certainly divine scenario in front of our eyes! </a:t>
            </a:r>
            <a:endParaRPr lang="en-US" dirty="0">
              <a:solidFill>
                <a:srgbClr val="FFFF00"/>
              </a:solidFill>
              <a:latin typeface="Times New Roman" panose="02020603050405020304" pitchFamily="18" charset="0"/>
              <a:cs typeface="Times New Roman" panose="02020603050405020304" pitchFamily="18" charset="0"/>
            </a:endParaRPr>
          </a:p>
        </p:txBody>
      </p:sp>
      <p:pic>
        <p:nvPicPr>
          <p:cNvPr id="2" name="Dikkukal" descr="Dikkukal">
            <a:hlinkClick r:id="" action="ppaction://media"/>
            <a:extLst>
              <a:ext uri="{FF2B5EF4-FFF2-40B4-BE49-F238E27FC236}">
                <a16:creationId xmlns:a16="http://schemas.microsoft.com/office/drawing/2014/main" id="{030A2DB0-7346-544B-835E-16645C3D4F1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95421" y="5979190"/>
            <a:ext cx="726307" cy="726307"/>
          </a:xfrm>
          <a:prstGeom prst="rect">
            <a:avLst/>
          </a:prstGeom>
        </p:spPr>
      </p:pic>
    </p:spTree>
    <p:extLst>
      <p:ext uri="{BB962C8B-B14F-4D97-AF65-F5344CB8AC3E}">
        <p14:creationId xmlns:p14="http://schemas.microsoft.com/office/powerpoint/2010/main" val="2973361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329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430BBC8-3291-D044-8A0A-A8A665BAA60A}"/>
              </a:ext>
            </a:extLst>
          </p:cNvPr>
          <p:cNvPicPr>
            <a:picLocks noChangeAspect="1"/>
          </p:cNvPicPr>
          <p:nvPr/>
        </p:nvPicPr>
        <p:blipFill>
          <a:blip r:embed="rId4"/>
          <a:stretch>
            <a:fillRect/>
          </a:stretch>
        </p:blipFill>
        <p:spPr>
          <a:xfrm>
            <a:off x="0" y="-97504"/>
            <a:ext cx="12192000" cy="6985000"/>
          </a:xfrm>
          <a:prstGeom prst="rect">
            <a:avLst/>
          </a:prstGeom>
        </p:spPr>
      </p:pic>
      <p:sp>
        <p:nvSpPr>
          <p:cNvPr id="11" name="TextBox 10">
            <a:extLst>
              <a:ext uri="{FF2B5EF4-FFF2-40B4-BE49-F238E27FC236}">
                <a16:creationId xmlns:a16="http://schemas.microsoft.com/office/drawing/2014/main" id="{730DE0E7-FEC0-A049-8FA3-CA2AA5FAC20B}"/>
              </a:ext>
            </a:extLst>
          </p:cNvPr>
          <p:cNvSpPr txBox="1"/>
          <p:nvPr/>
        </p:nvSpPr>
        <p:spPr>
          <a:xfrm>
            <a:off x="0" y="0"/>
            <a:ext cx="6693693" cy="6134372"/>
          </a:xfrm>
          <a:prstGeom prst="rect">
            <a:avLst/>
          </a:prstGeom>
          <a:noFill/>
        </p:spPr>
        <p:txBody>
          <a:bodyPr wrap="square">
            <a:spAutoFit/>
          </a:bodyPr>
          <a:lstStyle/>
          <a:p>
            <a:pPr marL="0" marR="0" algn="ctr">
              <a:lnSpc>
                <a:spcPct val="107000"/>
              </a:lnSpc>
              <a:spcBef>
                <a:spcPts val="0"/>
              </a:spcBef>
              <a:spcAft>
                <a:spcPts val="0"/>
              </a:spcAft>
            </a:pPr>
            <a:r>
              <a:rPr lang="en-IN" sz="1600" b="1"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VISMAYKARI</a:t>
            </a:r>
          </a:p>
          <a:p>
            <a:pPr marL="0" marR="0" algn="ctr">
              <a:lnSpc>
                <a:spcPct val="107000"/>
              </a:lnSpc>
              <a:spcBef>
                <a:spcPts val="0"/>
              </a:spcBef>
              <a:spcAft>
                <a:spcPts val="0"/>
              </a:spcAft>
            </a:pPr>
            <a:r>
              <a:rPr lang="en-IN"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Oh Creator! How extraordinary is the creation of this world!</a:t>
            </a:r>
            <a:endParaRPr lang="en-US"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IN"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The cloud pours rain from the sky</a:t>
            </a:r>
            <a:endParaRPr lang="en-US"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IN"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The sun lightens the bright rich in earthen colour</a:t>
            </a:r>
            <a:endParaRPr lang="en-US"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IN"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The sun is the giver of light</a:t>
            </a:r>
            <a:endParaRPr lang="en-US"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IN"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Great Benefactor! Oh Creator! How extraordinary is the creation of this world!</a:t>
            </a:r>
            <a:endParaRPr lang="en-US"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IN"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The flowers are blooming in the green meadows</a:t>
            </a:r>
            <a:endParaRPr lang="en-US"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IN"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They are blue, red and yellow in colour</a:t>
            </a:r>
            <a:endParaRPr lang="en-US"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IN"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 The colours merge into another</a:t>
            </a:r>
            <a:endParaRPr lang="en-US"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IN"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Fascinating! Oh Creator! How extraordinary is the creation of this world!</a:t>
            </a:r>
            <a:endParaRPr lang="en-US"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IN"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The </a:t>
            </a:r>
            <a:r>
              <a:rPr lang="en-IN" sz="1600" dirty="0" err="1">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Koel</a:t>
            </a:r>
            <a:r>
              <a:rPr lang="en-IN"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 the Partridge, the Parrot, the </a:t>
            </a:r>
            <a:r>
              <a:rPr lang="en-IN" sz="1600" dirty="0" err="1">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Myna</a:t>
            </a:r>
            <a:endParaRPr lang="en-US"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IN" sz="1600" dirty="0" err="1">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ing</a:t>
            </a:r>
            <a:r>
              <a:rPr lang="en-IN"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 beautiful sweet songs</a:t>
            </a:r>
            <a:endParaRPr lang="en-US"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IN"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The waterfall makes melodious sweet sound of Veena</a:t>
            </a:r>
            <a:endParaRPr lang="en-US"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IN"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Oh Creator! How extraordinary is the creation of this world!</a:t>
            </a:r>
            <a:endParaRPr lang="en-US"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IN"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The fields are open to the deer</a:t>
            </a:r>
            <a:endParaRPr lang="en-US"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IN"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For the </a:t>
            </a:r>
            <a:r>
              <a:rPr lang="en-IN" sz="16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t</a:t>
            </a:r>
            <a:r>
              <a:rPr lang="en-IN"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igers and lions the forests</a:t>
            </a:r>
            <a:endParaRPr lang="en-US"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IN"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For the swans in lake </a:t>
            </a:r>
            <a:r>
              <a:rPr lang="en-IN" sz="1600" dirty="0" err="1">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Manasarovar</a:t>
            </a:r>
            <a:endParaRPr lang="en-US"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IN"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Skilful Oh Creator! How extraordinary is the creation of this world!</a:t>
            </a:r>
            <a:endParaRPr lang="en-US"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IN"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Having come to this world, O creature </a:t>
            </a:r>
            <a:endParaRPr lang="en-US"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IN"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Learn to the wise and to do deeds</a:t>
            </a:r>
            <a:endParaRPr lang="en-US"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IN"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which are skilful, sweet and helpful</a:t>
            </a:r>
            <a:endParaRPr lang="en-US"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IN"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Where did you call the owner of the world? Oh Creator!</a:t>
            </a:r>
            <a:endParaRPr lang="en-US"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IN"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 How extraordinary is the creation of this world!</a:t>
            </a:r>
            <a:endParaRPr lang="en-US" sz="16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Vismay 2">
            <a:hlinkClick r:id="" action="ppaction://media"/>
            <a:extLst>
              <a:ext uri="{FF2B5EF4-FFF2-40B4-BE49-F238E27FC236}">
                <a16:creationId xmlns:a16="http://schemas.microsoft.com/office/drawing/2014/main" id="{C9AD9951-B69C-4885-8FE6-14ACCB21A2C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rot="207526" flipV="1">
            <a:off x="10917905" y="5882651"/>
            <a:ext cx="665071" cy="695442"/>
          </a:xfrm>
          <a:prstGeom prst="rect">
            <a:avLst/>
          </a:prstGeom>
        </p:spPr>
      </p:pic>
    </p:spTree>
    <p:extLst>
      <p:ext uri="{BB962C8B-B14F-4D97-AF65-F5344CB8AC3E}">
        <p14:creationId xmlns:p14="http://schemas.microsoft.com/office/powerpoint/2010/main" val="3310073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204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2B1108D7-8482-0841-9BCC-816C345D4ABB}"/>
              </a:ext>
            </a:extLst>
          </p:cNvPr>
          <p:cNvPicPr>
            <a:picLocks noChangeAspect="1"/>
          </p:cNvPicPr>
          <p:nvPr/>
        </p:nvPicPr>
        <p:blipFill>
          <a:blip r:embed="rId5"/>
          <a:stretch>
            <a:fillRect/>
          </a:stretch>
        </p:blipFill>
        <p:spPr>
          <a:xfrm>
            <a:off x="0" y="0"/>
            <a:ext cx="12191999" cy="6858000"/>
          </a:xfrm>
          <a:prstGeom prst="rect">
            <a:avLst/>
          </a:prstGeom>
        </p:spPr>
      </p:pic>
      <p:sp>
        <p:nvSpPr>
          <p:cNvPr id="13" name="TextBox 12">
            <a:extLst>
              <a:ext uri="{FF2B5EF4-FFF2-40B4-BE49-F238E27FC236}">
                <a16:creationId xmlns:a16="http://schemas.microsoft.com/office/drawing/2014/main" id="{CBFA59EF-B884-2B40-B592-3FF670D2F909}"/>
              </a:ext>
            </a:extLst>
          </p:cNvPr>
          <p:cNvSpPr txBox="1"/>
          <p:nvPr/>
        </p:nvSpPr>
        <p:spPr>
          <a:xfrm>
            <a:off x="3536156" y="86792"/>
            <a:ext cx="4850607" cy="369332"/>
          </a:xfrm>
          <a:prstGeom prst="rect">
            <a:avLst/>
          </a:prstGeom>
          <a:noFill/>
        </p:spPr>
        <p:txBody>
          <a:bodyPr wrap="square">
            <a:spAutoFit/>
          </a:bodyPr>
          <a:lstStyle/>
          <a:p>
            <a:r>
              <a:rPr lang="en-US" dirty="0">
                <a:solidFill>
                  <a:srgbClr val="FFFF00"/>
                </a:solidFill>
                <a:latin typeface="Times New Roman" panose="02020603050405020304" pitchFamily="18" charset="0"/>
                <a:cs typeface="Times New Roman" panose="02020603050405020304" pitchFamily="18" charset="0"/>
              </a:rPr>
              <a:t>ALL THINGS BRIGHT AND BEAUTIFUL</a:t>
            </a:r>
          </a:p>
        </p:txBody>
      </p:sp>
      <p:pic>
        <p:nvPicPr>
          <p:cNvPr id="7" name="All things bright">
            <a:hlinkClick r:id="" action="ppaction://media"/>
            <a:extLst>
              <a:ext uri="{FF2B5EF4-FFF2-40B4-BE49-F238E27FC236}">
                <a16:creationId xmlns:a16="http://schemas.microsoft.com/office/drawing/2014/main" id="{B71552ED-BBBB-41B2-A160-2484088F8C7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15104" y="6121375"/>
            <a:ext cx="552431" cy="552431"/>
          </a:xfrm>
          <a:prstGeom prst="rect">
            <a:avLst/>
          </a:prstGeom>
        </p:spPr>
      </p:pic>
    </p:spTree>
    <p:extLst>
      <p:ext uri="{BB962C8B-B14F-4D97-AF65-F5344CB8AC3E}">
        <p14:creationId xmlns:p14="http://schemas.microsoft.com/office/powerpoint/2010/main" val="2427861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093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D12F4-0CFD-5F63-2FBF-9893D8F8852E}"/>
              </a:ext>
            </a:extLst>
          </p:cNvPr>
          <p:cNvSpPr>
            <a:spLocks noGrp="1"/>
          </p:cNvSpPr>
          <p:nvPr>
            <p:ph type="title"/>
          </p:nvPr>
        </p:nvSpPr>
        <p:spPr/>
        <p:txBody>
          <a:bodyPr/>
          <a:lstStyle/>
          <a:p>
            <a:r>
              <a:rPr lang="en-IN" dirty="0"/>
              <a:t>Sri </a:t>
            </a:r>
            <a:r>
              <a:rPr lang="en-IN" dirty="0" err="1"/>
              <a:t>Dakshinamurti</a:t>
            </a:r>
            <a:endParaRPr lang="en-IN" dirty="0"/>
          </a:p>
        </p:txBody>
      </p:sp>
      <p:sp>
        <p:nvSpPr>
          <p:cNvPr id="4" name="Content Placeholder 3">
            <a:extLst>
              <a:ext uri="{FF2B5EF4-FFF2-40B4-BE49-F238E27FC236}">
                <a16:creationId xmlns:a16="http://schemas.microsoft.com/office/drawing/2014/main" id="{652A0E79-EF1D-1FD2-1D47-8C4C3C4B759A}"/>
              </a:ext>
            </a:extLst>
          </p:cNvPr>
          <p:cNvSpPr>
            <a:spLocks noGrp="1"/>
          </p:cNvSpPr>
          <p:nvPr>
            <p:ph idx="1"/>
          </p:nvPr>
        </p:nvSpPr>
        <p:spPr>
          <a:xfrm>
            <a:off x="5566943" y="1858780"/>
            <a:ext cx="6024423" cy="4332158"/>
          </a:xfrm>
        </p:spPr>
        <p:txBody>
          <a:bodyPr>
            <a:normAutofit/>
          </a:bodyPr>
          <a:lstStyle/>
          <a:p>
            <a:endParaRPr lang="en-IN" sz="3600" dirty="0"/>
          </a:p>
          <a:p>
            <a:endParaRPr lang="en-IN" sz="3600" dirty="0"/>
          </a:p>
          <a:p>
            <a:r>
              <a:rPr lang="en-IN" sz="3600" dirty="0"/>
              <a:t>Sri </a:t>
            </a:r>
            <a:r>
              <a:rPr lang="en-IN" sz="3600" dirty="0" err="1"/>
              <a:t>Dakshinamurti</a:t>
            </a:r>
            <a:r>
              <a:rPr lang="en-IN" sz="3600" dirty="0"/>
              <a:t> Stotra</a:t>
            </a:r>
          </a:p>
        </p:txBody>
      </p:sp>
      <p:sp>
        <p:nvSpPr>
          <p:cNvPr id="5" name="Footer Placeholder 4">
            <a:extLst>
              <a:ext uri="{FF2B5EF4-FFF2-40B4-BE49-F238E27FC236}">
                <a16:creationId xmlns:a16="http://schemas.microsoft.com/office/drawing/2014/main" id="{DD63D338-3A99-DEEF-5134-FA47A20AF397}"/>
              </a:ext>
            </a:extLst>
          </p:cNvPr>
          <p:cNvSpPr>
            <a:spLocks noGrp="1"/>
          </p:cNvSpPr>
          <p:nvPr>
            <p:ph type="ftr" sz="quarter" idx="11"/>
          </p:nvPr>
        </p:nvSpPr>
        <p:spPr/>
        <p:txBody>
          <a:bodyPr/>
          <a:lstStyle/>
          <a:p>
            <a:r>
              <a:rPr lang="en-US"/>
              <a:t>PRESENTATION TITLE</a:t>
            </a:r>
            <a:endParaRPr lang="en-US" dirty="0"/>
          </a:p>
        </p:txBody>
      </p:sp>
      <p:sp>
        <p:nvSpPr>
          <p:cNvPr id="6" name="Date Placeholder 5">
            <a:extLst>
              <a:ext uri="{FF2B5EF4-FFF2-40B4-BE49-F238E27FC236}">
                <a16:creationId xmlns:a16="http://schemas.microsoft.com/office/drawing/2014/main" id="{4877092B-CE4A-C6D9-9817-3C48ACA65CE9}"/>
              </a:ext>
            </a:extLst>
          </p:cNvPr>
          <p:cNvSpPr>
            <a:spLocks noGrp="1"/>
          </p:cNvSpPr>
          <p:nvPr>
            <p:ph type="dt" sz="half" idx="10"/>
          </p:nvPr>
        </p:nvSpPr>
        <p:spPr/>
        <p:txBody>
          <a:bodyPr/>
          <a:lstStyle/>
          <a:p>
            <a:r>
              <a:rPr lang="en-US"/>
              <a:t>2/11/20XX</a:t>
            </a:r>
          </a:p>
        </p:txBody>
      </p:sp>
      <p:sp>
        <p:nvSpPr>
          <p:cNvPr id="7" name="Slide Number Placeholder 6">
            <a:extLst>
              <a:ext uri="{FF2B5EF4-FFF2-40B4-BE49-F238E27FC236}">
                <a16:creationId xmlns:a16="http://schemas.microsoft.com/office/drawing/2014/main" id="{4096842F-D9EB-4191-2EE0-DFA80DAD46D2}"/>
              </a:ext>
            </a:extLst>
          </p:cNvPr>
          <p:cNvSpPr>
            <a:spLocks noGrp="1"/>
          </p:cNvSpPr>
          <p:nvPr>
            <p:ph type="sldNum" sz="quarter" idx="12"/>
          </p:nvPr>
        </p:nvSpPr>
        <p:spPr/>
        <p:txBody>
          <a:bodyPr/>
          <a:lstStyle/>
          <a:p>
            <a:fld id="{E30AF5A0-43BB-4336-8627-9123B9144D80}" type="slidenum">
              <a:rPr lang="en-US" smtClean="0"/>
              <a:t>2</a:t>
            </a:fld>
            <a:endParaRPr lang="en-US"/>
          </a:p>
        </p:txBody>
      </p:sp>
      <p:pic>
        <p:nvPicPr>
          <p:cNvPr id="3" name="Om Namah pranavarthaya">
            <a:hlinkClick r:id="" action="ppaction://media"/>
            <a:extLst>
              <a:ext uri="{FF2B5EF4-FFF2-40B4-BE49-F238E27FC236}">
                <a16:creationId xmlns:a16="http://schemas.microsoft.com/office/drawing/2014/main" id="{714A9A80-5BFE-7EDE-3FF6-596FBB07D81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86566" y="5499700"/>
            <a:ext cx="609600" cy="609600"/>
          </a:xfrm>
          <a:prstGeom prst="rect">
            <a:avLst/>
          </a:prstGeom>
        </p:spPr>
      </p:pic>
      <p:pic>
        <p:nvPicPr>
          <p:cNvPr id="12" name="Picture Placeholder 11">
            <a:extLst>
              <a:ext uri="{FF2B5EF4-FFF2-40B4-BE49-F238E27FC236}">
                <a16:creationId xmlns:a16="http://schemas.microsoft.com/office/drawing/2014/main" id="{91876E9A-4482-EA4B-D71F-3278280003CD}"/>
              </a:ext>
            </a:extLst>
          </p:cNvPr>
          <p:cNvPicPr>
            <a:picLocks noGrp="1" noChangeAspect="1"/>
          </p:cNvPicPr>
          <p:nvPr>
            <p:ph type="pic" sz="quarter" idx="13"/>
          </p:nvPr>
        </p:nvPicPr>
        <p:blipFill>
          <a:blip r:embed="rId5"/>
          <a:srcRect t="1062" b="1062"/>
          <a:stretch>
            <a:fillRect/>
          </a:stretch>
        </p:blipFill>
        <p:spPr>
          <a:prstGeom prst="rect">
            <a:avLst/>
          </a:prstGeom>
        </p:spPr>
      </p:pic>
    </p:spTree>
    <p:extLst>
      <p:ext uri="{BB962C8B-B14F-4D97-AF65-F5344CB8AC3E}">
        <p14:creationId xmlns:p14="http://schemas.microsoft.com/office/powerpoint/2010/main" val="1575657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748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 name="Vasundhara.mp4" descr="Vasundhara.mp4">
            <a:hlinkClick r:id="" action="ppaction://media"/>
            <a:extLst>
              <a:ext uri="{FF2B5EF4-FFF2-40B4-BE49-F238E27FC236}">
                <a16:creationId xmlns:a16="http://schemas.microsoft.com/office/drawing/2014/main" id="{BEE8DC32-CB31-2248-83DD-76ECBC3CFE1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6" name="Content Placeholder 5">
            <a:extLst>
              <a:ext uri="{FF2B5EF4-FFF2-40B4-BE49-F238E27FC236}">
                <a16:creationId xmlns:a16="http://schemas.microsoft.com/office/drawing/2014/main" id="{9E34ACCB-B6BA-4CC9-8CCA-E2AD5B563412}"/>
              </a:ext>
            </a:extLst>
          </p:cNvPr>
          <p:cNvSpPr>
            <a:spLocks noGrp="1"/>
          </p:cNvSpPr>
          <p:nvPr>
            <p:ph idx="1"/>
          </p:nvPr>
        </p:nvSpPr>
        <p:spPr>
          <a:xfrm>
            <a:off x="7887510" y="2380221"/>
            <a:ext cx="3703856" cy="3866403"/>
          </a:xfrm>
        </p:spPr>
        <p:txBody>
          <a:bodyPr>
            <a:normAutofit/>
          </a:bodyPr>
          <a:lstStyle/>
          <a:p>
            <a:r>
              <a:rPr lang="en-US"/>
              <a:t>​</a:t>
            </a:r>
            <a:endParaRPr lang="en-US" dirty="0"/>
          </a:p>
        </p:txBody>
      </p:sp>
      <p:sp>
        <p:nvSpPr>
          <p:cNvPr id="13" name="TextBox 12">
            <a:extLst>
              <a:ext uri="{FF2B5EF4-FFF2-40B4-BE49-F238E27FC236}">
                <a16:creationId xmlns:a16="http://schemas.microsoft.com/office/drawing/2014/main" id="{356A8EF6-E144-C745-A296-8E28B7A31C5E}"/>
              </a:ext>
            </a:extLst>
          </p:cNvPr>
          <p:cNvSpPr txBox="1"/>
          <p:nvPr/>
        </p:nvSpPr>
        <p:spPr>
          <a:xfrm>
            <a:off x="4598949" y="0"/>
            <a:ext cx="2416214" cy="579967"/>
          </a:xfrm>
          <a:prstGeom prst="rect">
            <a:avLst/>
          </a:prstGeom>
          <a:noFill/>
        </p:spPr>
        <p:txBody>
          <a:bodyPr wrap="square">
            <a:spAutoFit/>
          </a:bodyPr>
          <a:lstStyle/>
          <a:p>
            <a:pPr marL="0" marR="0">
              <a:lnSpc>
                <a:spcPct val="150000"/>
              </a:lnSpc>
              <a:spcBef>
                <a:spcPts val="0"/>
              </a:spcBef>
              <a:spcAft>
                <a:spcPts val="800"/>
              </a:spcAft>
            </a:pPr>
            <a:r>
              <a:rPr lang="en-IN" sz="2400" b="1" dirty="0">
                <a:solidFill>
                  <a:schemeClr val="tx2">
                    <a:lumMod val="75000"/>
                    <a:lumOff val="25000"/>
                  </a:schemeClr>
                </a:solidFill>
                <a:effectLst/>
                <a:latin typeface="Times New Roman" panose="02020603050405020304" pitchFamily="18" charset="0"/>
                <a:ea typeface="Calibri" panose="020F0502020204030204" pitchFamily="34" charset="0"/>
                <a:cs typeface="Times New Roman" panose="02020603050405020304" pitchFamily="18" charset="0"/>
              </a:rPr>
              <a:t>VASUNDHARA</a:t>
            </a:r>
            <a:endParaRPr lang="en-US" sz="2400" dirty="0">
              <a:solidFill>
                <a:schemeClr val="tx2">
                  <a:lumMod val="75000"/>
                  <a:lumOff val="2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93274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3576"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7"/>
                </p:tgtEl>
              </p:cMediaNode>
            </p:video>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7"/>
                                        </p:tgtEl>
                                      </p:cBhvr>
                                    </p:cmd>
                                  </p:childTnLst>
                                </p:cTn>
                              </p:par>
                            </p:childTnLst>
                          </p:cTn>
                        </p:par>
                      </p:childTnLst>
                    </p:cTn>
                  </p:par>
                </p:childTnLst>
              </p:cTn>
              <p:nextCondLst>
                <p:cond evt="onClick" delay="0">
                  <p:tgtEl>
                    <p:spTgt spid="17"/>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Placeholder 10" descr="Theosophy 213 ED d">
            <a:extLst>
              <a:ext uri="{FF2B5EF4-FFF2-40B4-BE49-F238E27FC236}">
                <a16:creationId xmlns:a16="http://schemas.microsoft.com/office/drawing/2014/main" id="{58267795-3105-F680-1C78-1D21CC779B25}"/>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4530" r="24530"/>
          <a:stretch/>
        </p:blipFill>
        <p:spPr bwMode="auto">
          <a:xfrm>
            <a:off x="0" y="0"/>
            <a:ext cx="12192000" cy="6858000"/>
          </a:xfrm>
          <a:prstGeom prst="rect">
            <a:avLst/>
          </a:prstGeom>
          <a:noFill/>
        </p:spPr>
      </p:pic>
      <p:sp>
        <p:nvSpPr>
          <p:cNvPr id="2" name="Title 1">
            <a:extLst>
              <a:ext uri="{FF2B5EF4-FFF2-40B4-BE49-F238E27FC236}">
                <a16:creationId xmlns:a16="http://schemas.microsoft.com/office/drawing/2014/main" id="{6AA682F0-F09F-E616-AD61-31CADB326F9A}"/>
              </a:ext>
            </a:extLst>
          </p:cNvPr>
          <p:cNvSpPr>
            <a:spLocks noGrp="1"/>
          </p:cNvSpPr>
          <p:nvPr>
            <p:ph type="ctrTitle"/>
          </p:nvPr>
        </p:nvSpPr>
        <p:spPr>
          <a:xfrm>
            <a:off x="2240072" y="2848897"/>
            <a:ext cx="5173451" cy="3719051"/>
          </a:xfrm>
        </p:spPr>
        <p:txBody>
          <a:bodyPr vert="horz" lIns="91440" tIns="45720" rIns="91440" bIns="45720" rtlCol="0" anchor="t">
            <a:normAutofit fontScale="90000"/>
          </a:bodyPr>
          <a:lstStyle/>
          <a:p>
            <a:pPr algn="ctr">
              <a:lnSpc>
                <a:spcPct val="90000"/>
              </a:lnSpc>
            </a:pPr>
            <a:r>
              <a:rPr lang="en-US" sz="4600" dirty="0">
                <a:solidFill>
                  <a:srgbClr val="FFFFFF"/>
                </a:solidFill>
              </a:rPr>
              <a:t>  </a:t>
            </a:r>
            <a:br>
              <a:rPr lang="en-US" sz="4600" dirty="0">
                <a:solidFill>
                  <a:srgbClr val="FFFFFF"/>
                </a:solidFill>
              </a:rPr>
            </a:br>
            <a:br>
              <a:rPr lang="en-US" sz="4600" dirty="0">
                <a:solidFill>
                  <a:srgbClr val="FFFFFF"/>
                </a:solidFill>
              </a:rPr>
            </a:br>
            <a:r>
              <a:rPr lang="en-US" sz="4600" dirty="0">
                <a:solidFill>
                  <a:srgbClr val="FFFFFF"/>
                </a:solidFill>
              </a:rPr>
              <a:t>                                                                                                          Thank you all</a:t>
            </a:r>
            <a:br>
              <a:rPr lang="en-US" sz="4600" dirty="0">
                <a:solidFill>
                  <a:srgbClr val="FFFFFF"/>
                </a:solidFill>
              </a:rPr>
            </a:br>
            <a:r>
              <a:rPr lang="en-US" sz="4600" dirty="0">
                <a:solidFill>
                  <a:srgbClr val="FFFFFF"/>
                </a:solidFill>
              </a:rPr>
              <a:t>                                               </a:t>
            </a:r>
            <a:br>
              <a:rPr lang="en-US" sz="4600" dirty="0">
                <a:solidFill>
                  <a:srgbClr val="FFFFFF"/>
                </a:solidFill>
              </a:rPr>
            </a:br>
            <a:r>
              <a:rPr lang="en-US" sz="4600" dirty="0">
                <a:solidFill>
                  <a:srgbClr val="FFFFFF"/>
                </a:solidFill>
              </a:rPr>
              <a:t> </a:t>
            </a:r>
            <a:r>
              <a:rPr lang="en-US" sz="4600" dirty="0" err="1">
                <a:solidFill>
                  <a:srgbClr val="FFFFFF"/>
                </a:solidFill>
              </a:rPr>
              <a:t>Namasthe</a:t>
            </a:r>
            <a:r>
              <a:rPr lang="en-US" sz="4600" dirty="0">
                <a:solidFill>
                  <a:srgbClr val="FFFFFF"/>
                </a:solidFill>
              </a:rPr>
              <a:t>   </a:t>
            </a:r>
          </a:p>
        </p:txBody>
      </p:sp>
    </p:spTree>
    <p:extLst>
      <p:ext uri="{BB962C8B-B14F-4D97-AF65-F5344CB8AC3E}">
        <p14:creationId xmlns:p14="http://schemas.microsoft.com/office/powerpoint/2010/main" val="303406139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D27A7-101C-3D94-C5FE-608B002CC01D}"/>
              </a:ext>
            </a:extLst>
          </p:cNvPr>
          <p:cNvSpPr>
            <a:spLocks noGrp="1"/>
          </p:cNvSpPr>
          <p:nvPr>
            <p:ph type="title"/>
          </p:nvPr>
        </p:nvSpPr>
        <p:spPr>
          <a:xfrm>
            <a:off x="3003341" y="949936"/>
            <a:ext cx="9188659" cy="1183665"/>
          </a:xfrm>
        </p:spPr>
        <p:txBody>
          <a:bodyPr>
            <a:normAutofit fontScale="90000"/>
          </a:bodyPr>
          <a:lstStyle/>
          <a:p>
            <a:r>
              <a:rPr lang="en-IN" dirty="0"/>
              <a:t>3.Atharva Veda 12.1.12</a:t>
            </a:r>
            <a:br>
              <a:rPr lang="en-IN" dirty="0"/>
            </a:br>
            <a:br>
              <a:rPr lang="en-IN" dirty="0"/>
            </a:br>
            <a:br>
              <a:rPr lang="en-IN" dirty="0"/>
            </a:br>
            <a:br>
              <a:rPr lang="en-IN" dirty="0"/>
            </a:br>
            <a:r>
              <a:rPr lang="en-IN" dirty="0"/>
              <a:t>     </a:t>
            </a:r>
            <a:r>
              <a:rPr lang="hi-IN" b="1" dirty="0"/>
              <a:t>माता भूमिः पुत्रो अहं पृथिव्याः</a:t>
            </a:r>
            <a:br>
              <a:rPr lang="en-IN" b="1" dirty="0"/>
            </a:br>
            <a:r>
              <a:rPr lang="hi-IN" i="1" dirty="0"/>
              <a:t>(</a:t>
            </a:r>
            <a:r>
              <a:rPr lang="en-IN" i="1" dirty="0" err="1"/>
              <a:t>Mātā</a:t>
            </a:r>
            <a:r>
              <a:rPr lang="en-IN" i="1" dirty="0"/>
              <a:t> </a:t>
            </a:r>
            <a:r>
              <a:rPr lang="en-IN" i="1" dirty="0" err="1"/>
              <a:t>bhūmiḥ</a:t>
            </a:r>
            <a:r>
              <a:rPr lang="en-IN" i="1" dirty="0"/>
              <a:t> </a:t>
            </a:r>
            <a:r>
              <a:rPr lang="en-IN" i="1" dirty="0" err="1"/>
              <a:t>putro'ham</a:t>
            </a:r>
            <a:r>
              <a:rPr lang="en-IN" i="1" dirty="0"/>
              <a:t> </a:t>
            </a:r>
            <a:r>
              <a:rPr lang="en-IN" i="1" dirty="0" err="1"/>
              <a:t>pṛthivyāḥ</a:t>
            </a:r>
            <a:r>
              <a:rPr lang="en-IN" i="1" dirty="0"/>
              <a:t>)</a:t>
            </a:r>
            <a:r>
              <a:rPr lang="en-IN" dirty="0"/>
              <a:t>     </a:t>
            </a:r>
          </a:p>
        </p:txBody>
      </p:sp>
      <p:sp>
        <p:nvSpPr>
          <p:cNvPr id="4" name="Content Placeholder 3">
            <a:extLst>
              <a:ext uri="{FF2B5EF4-FFF2-40B4-BE49-F238E27FC236}">
                <a16:creationId xmlns:a16="http://schemas.microsoft.com/office/drawing/2014/main" id="{A77FC138-57F2-82EE-EAD0-F519B87717A9}"/>
              </a:ext>
            </a:extLst>
          </p:cNvPr>
          <p:cNvSpPr>
            <a:spLocks noGrp="1"/>
          </p:cNvSpPr>
          <p:nvPr>
            <p:ph idx="1"/>
          </p:nvPr>
        </p:nvSpPr>
        <p:spPr>
          <a:xfrm>
            <a:off x="5566943" y="1723869"/>
            <a:ext cx="6005933" cy="4184195"/>
          </a:xfrm>
        </p:spPr>
        <p:txBody>
          <a:bodyPr/>
          <a:lstStyle/>
          <a:p>
            <a:r>
              <a:rPr lang="en-IN" dirty="0"/>
              <a:t>        </a:t>
            </a:r>
          </a:p>
        </p:txBody>
      </p:sp>
      <p:sp>
        <p:nvSpPr>
          <p:cNvPr id="5" name="Footer Placeholder 4">
            <a:extLst>
              <a:ext uri="{FF2B5EF4-FFF2-40B4-BE49-F238E27FC236}">
                <a16:creationId xmlns:a16="http://schemas.microsoft.com/office/drawing/2014/main" id="{78777BC6-C28D-22D1-CD49-59325A7E6FB6}"/>
              </a:ext>
            </a:extLst>
          </p:cNvPr>
          <p:cNvSpPr>
            <a:spLocks noGrp="1"/>
          </p:cNvSpPr>
          <p:nvPr>
            <p:ph type="ftr" sz="quarter" idx="11"/>
          </p:nvPr>
        </p:nvSpPr>
        <p:spPr/>
        <p:txBody>
          <a:bodyPr/>
          <a:lstStyle/>
          <a:p>
            <a:r>
              <a:rPr lang="en-US"/>
              <a:t>PRESENTATION TITLE</a:t>
            </a:r>
            <a:endParaRPr lang="en-US" dirty="0"/>
          </a:p>
        </p:txBody>
      </p:sp>
      <p:sp>
        <p:nvSpPr>
          <p:cNvPr id="6" name="Date Placeholder 5">
            <a:extLst>
              <a:ext uri="{FF2B5EF4-FFF2-40B4-BE49-F238E27FC236}">
                <a16:creationId xmlns:a16="http://schemas.microsoft.com/office/drawing/2014/main" id="{B24EF1BE-1F7F-9674-7C30-6705CB50613A}"/>
              </a:ext>
            </a:extLst>
          </p:cNvPr>
          <p:cNvSpPr>
            <a:spLocks noGrp="1"/>
          </p:cNvSpPr>
          <p:nvPr>
            <p:ph type="dt" sz="half" idx="10"/>
          </p:nvPr>
        </p:nvSpPr>
        <p:spPr/>
        <p:txBody>
          <a:bodyPr/>
          <a:lstStyle/>
          <a:p>
            <a:r>
              <a:rPr lang="en-US"/>
              <a:t>2/11/20XX</a:t>
            </a:r>
          </a:p>
        </p:txBody>
      </p:sp>
      <p:sp>
        <p:nvSpPr>
          <p:cNvPr id="7" name="Slide Number Placeholder 6">
            <a:extLst>
              <a:ext uri="{FF2B5EF4-FFF2-40B4-BE49-F238E27FC236}">
                <a16:creationId xmlns:a16="http://schemas.microsoft.com/office/drawing/2014/main" id="{58BBAB55-9C66-3C2D-2B62-23CA8C51DDCB}"/>
              </a:ext>
            </a:extLst>
          </p:cNvPr>
          <p:cNvSpPr>
            <a:spLocks noGrp="1"/>
          </p:cNvSpPr>
          <p:nvPr>
            <p:ph type="sldNum" sz="quarter" idx="12"/>
          </p:nvPr>
        </p:nvSpPr>
        <p:spPr/>
        <p:txBody>
          <a:bodyPr/>
          <a:lstStyle/>
          <a:p>
            <a:fld id="{E30AF5A0-43BB-4336-8627-9123B9144D80}" type="slidenum">
              <a:rPr lang="en-US" smtClean="0"/>
              <a:t>3</a:t>
            </a:fld>
            <a:endParaRPr lang="en-US"/>
          </a:p>
        </p:txBody>
      </p:sp>
    </p:spTree>
    <p:extLst>
      <p:ext uri="{BB962C8B-B14F-4D97-AF65-F5344CB8AC3E}">
        <p14:creationId xmlns:p14="http://schemas.microsoft.com/office/powerpoint/2010/main" val="32252439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3BCBE-8449-2327-E0CD-088BD6577AF2}"/>
              </a:ext>
            </a:extLst>
          </p:cNvPr>
          <p:cNvSpPr>
            <a:spLocks noGrp="1"/>
          </p:cNvSpPr>
          <p:nvPr>
            <p:ph type="title"/>
          </p:nvPr>
        </p:nvSpPr>
        <p:spPr/>
        <p:txBody>
          <a:bodyPr/>
          <a:lstStyle/>
          <a:p>
            <a:r>
              <a:rPr lang="en-IN" dirty="0" err="1"/>
              <a:t>Tapovan</a:t>
            </a:r>
            <a:endParaRPr lang="en-IN" dirty="0"/>
          </a:p>
        </p:txBody>
      </p:sp>
      <p:pic>
        <p:nvPicPr>
          <p:cNvPr id="9" name="Content Placeholder 8">
            <a:extLst>
              <a:ext uri="{FF2B5EF4-FFF2-40B4-BE49-F238E27FC236}">
                <a16:creationId xmlns:a16="http://schemas.microsoft.com/office/drawing/2014/main" id="{EEE92860-46DF-819A-C704-6A9373632CF1}"/>
              </a:ext>
            </a:extLst>
          </p:cNvPr>
          <p:cNvPicPr>
            <a:picLocks noGrp="1" noChangeAspect="1"/>
          </p:cNvPicPr>
          <p:nvPr>
            <p:ph idx="1"/>
          </p:nvPr>
        </p:nvPicPr>
        <p:blipFill>
          <a:blip r:embed="rId2"/>
          <a:stretch>
            <a:fillRect/>
          </a:stretch>
        </p:blipFill>
        <p:spPr>
          <a:xfrm>
            <a:off x="904536" y="749857"/>
            <a:ext cx="3560258" cy="4747011"/>
          </a:xfrm>
          <a:prstGeom prst="rect">
            <a:avLst/>
          </a:prstGeom>
        </p:spPr>
      </p:pic>
      <p:sp>
        <p:nvSpPr>
          <p:cNvPr id="5" name="Footer Placeholder 4">
            <a:extLst>
              <a:ext uri="{FF2B5EF4-FFF2-40B4-BE49-F238E27FC236}">
                <a16:creationId xmlns:a16="http://schemas.microsoft.com/office/drawing/2014/main" id="{7ED1E8BB-0F35-DD68-B09D-8D7236E8D7F2}"/>
              </a:ext>
            </a:extLst>
          </p:cNvPr>
          <p:cNvSpPr>
            <a:spLocks noGrp="1"/>
          </p:cNvSpPr>
          <p:nvPr>
            <p:ph type="ftr" sz="quarter" idx="11"/>
          </p:nvPr>
        </p:nvSpPr>
        <p:spPr/>
        <p:txBody>
          <a:bodyPr/>
          <a:lstStyle/>
          <a:p>
            <a:r>
              <a:rPr lang="en-US"/>
              <a:t>PRESENTATION TITLE</a:t>
            </a:r>
            <a:endParaRPr lang="en-US" dirty="0"/>
          </a:p>
        </p:txBody>
      </p:sp>
      <p:sp>
        <p:nvSpPr>
          <p:cNvPr id="6" name="Date Placeholder 5">
            <a:extLst>
              <a:ext uri="{FF2B5EF4-FFF2-40B4-BE49-F238E27FC236}">
                <a16:creationId xmlns:a16="http://schemas.microsoft.com/office/drawing/2014/main" id="{8EA4F0F6-D02C-492E-1476-F3AE3158789A}"/>
              </a:ext>
            </a:extLst>
          </p:cNvPr>
          <p:cNvSpPr>
            <a:spLocks noGrp="1"/>
          </p:cNvSpPr>
          <p:nvPr>
            <p:ph type="dt" sz="half" idx="10"/>
          </p:nvPr>
        </p:nvSpPr>
        <p:spPr/>
        <p:txBody>
          <a:bodyPr/>
          <a:lstStyle/>
          <a:p>
            <a:r>
              <a:rPr lang="en-US"/>
              <a:t>2/11/20XX</a:t>
            </a:r>
          </a:p>
        </p:txBody>
      </p:sp>
      <p:sp>
        <p:nvSpPr>
          <p:cNvPr id="7" name="Slide Number Placeholder 6">
            <a:extLst>
              <a:ext uri="{FF2B5EF4-FFF2-40B4-BE49-F238E27FC236}">
                <a16:creationId xmlns:a16="http://schemas.microsoft.com/office/drawing/2014/main" id="{B9AD3D59-7182-CE5E-7094-B5F7D5EA0817}"/>
              </a:ext>
            </a:extLst>
          </p:cNvPr>
          <p:cNvSpPr>
            <a:spLocks noGrp="1"/>
          </p:cNvSpPr>
          <p:nvPr>
            <p:ph type="sldNum" sz="quarter" idx="12"/>
          </p:nvPr>
        </p:nvSpPr>
        <p:spPr/>
        <p:txBody>
          <a:bodyPr/>
          <a:lstStyle/>
          <a:p>
            <a:fld id="{E30AF5A0-43BB-4336-8627-9123B9144D80}" type="slidenum">
              <a:rPr lang="en-US" smtClean="0"/>
              <a:t>4</a:t>
            </a:fld>
            <a:endParaRPr lang="en-US"/>
          </a:p>
        </p:txBody>
      </p:sp>
    </p:spTree>
    <p:extLst>
      <p:ext uri="{BB962C8B-B14F-4D97-AF65-F5344CB8AC3E}">
        <p14:creationId xmlns:p14="http://schemas.microsoft.com/office/powerpoint/2010/main" val="7646895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8" name="Rectangle 17">
            <a:extLst>
              <a:ext uri="{FF2B5EF4-FFF2-40B4-BE49-F238E27FC236}">
                <a16:creationId xmlns:a16="http://schemas.microsoft.com/office/drawing/2014/main" id="{660EB578-C970-4186-B93C-45851BBC6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E956B5-AE8F-140D-5948-AD2AB16A4BED}"/>
              </a:ext>
            </a:extLst>
          </p:cNvPr>
          <p:cNvSpPr>
            <a:spLocks noGrp="1"/>
          </p:cNvSpPr>
          <p:nvPr>
            <p:ph type="title"/>
          </p:nvPr>
        </p:nvSpPr>
        <p:spPr>
          <a:xfrm>
            <a:off x="4866968" y="914400"/>
            <a:ext cx="6627924" cy="1307592"/>
          </a:xfrm>
        </p:spPr>
        <p:txBody>
          <a:bodyPr vert="horz" lIns="91440" tIns="45720" rIns="91440" bIns="45720" rtlCol="0" anchor="t">
            <a:normAutofit/>
          </a:bodyPr>
          <a:lstStyle/>
          <a:p>
            <a:r>
              <a:rPr lang="en-US" dirty="0" err="1"/>
              <a:t>Abhayaranya</a:t>
            </a:r>
            <a:endParaRPr lang="en-US" dirty="0"/>
          </a:p>
        </p:txBody>
      </p:sp>
      <p:pic>
        <p:nvPicPr>
          <p:cNvPr id="9" name="Picture Placeholder 8">
            <a:extLst>
              <a:ext uri="{FF2B5EF4-FFF2-40B4-BE49-F238E27FC236}">
                <a16:creationId xmlns:a16="http://schemas.microsoft.com/office/drawing/2014/main" id="{38AAC1DB-3134-FED7-056E-9F25990CCD56}"/>
              </a:ext>
            </a:extLst>
          </p:cNvPr>
          <p:cNvPicPr>
            <a:picLocks noGrp="1" noChangeAspect="1"/>
          </p:cNvPicPr>
          <p:nvPr>
            <p:ph type="pic" sz="quarter" idx="13"/>
          </p:nvPr>
        </p:nvPicPr>
        <p:blipFill>
          <a:blip r:embed="rId3"/>
          <a:srcRect l="2221" r="37066" b="2"/>
          <a:stretch>
            <a:fillRect/>
          </a:stretch>
        </p:blipFill>
        <p:spPr>
          <a:xfrm>
            <a:off x="790522" y="1736018"/>
            <a:ext cx="5113105" cy="4884055"/>
          </a:xfrm>
          <a:prstGeom prst="rect">
            <a:avLst/>
          </a:prstGeom>
        </p:spPr>
      </p:pic>
      <p:cxnSp>
        <p:nvCxnSpPr>
          <p:cNvPr id="20" name="Straight Connector 19">
            <a:extLst>
              <a:ext uri="{FF2B5EF4-FFF2-40B4-BE49-F238E27FC236}">
                <a16:creationId xmlns:a16="http://schemas.microsoft.com/office/drawing/2014/main" id="{CDF57B02-07BB-407B-BB36-06D9C64A67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7665" y="722376"/>
            <a:ext cx="6476356"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217C79BB-AADE-F61F-5B86-E54155B47F3A}"/>
              </a:ext>
            </a:extLst>
          </p:cNvPr>
          <p:cNvSpPr>
            <a:spLocks noGrp="1"/>
          </p:cNvSpPr>
          <p:nvPr>
            <p:ph idx="1"/>
          </p:nvPr>
        </p:nvSpPr>
        <p:spPr>
          <a:xfrm>
            <a:off x="6424471" y="1636776"/>
            <a:ext cx="5767529" cy="4497323"/>
          </a:xfrm>
        </p:spPr>
        <p:txBody>
          <a:bodyPr vert="horz" lIns="91440" tIns="45720" rIns="91440" bIns="45720" rtlCol="0">
            <a:normAutofit/>
          </a:bodyPr>
          <a:lstStyle/>
          <a:p>
            <a:pPr indent="-228600">
              <a:lnSpc>
                <a:spcPct val="200000"/>
              </a:lnSpc>
              <a:buFont typeface="Arial" panose="020B0604020202020204" pitchFamily="34" charset="0"/>
              <a:buChar char="•"/>
            </a:pPr>
            <a:r>
              <a:rPr lang="en-US" sz="2400" dirty="0" err="1">
                <a:solidFill>
                  <a:schemeClr val="accent3">
                    <a:lumMod val="50000"/>
                  </a:schemeClr>
                </a:solidFill>
              </a:rPr>
              <a:t>Abhayaranya</a:t>
            </a:r>
            <a:r>
              <a:rPr lang="en-US" sz="2400" dirty="0">
                <a:solidFill>
                  <a:schemeClr val="accent3">
                    <a:lumMod val="50000"/>
                  </a:schemeClr>
                </a:solidFill>
              </a:rPr>
              <a:t> is a wildlife Sanctuary. Abhaya means fearlessness and </a:t>
            </a:r>
            <a:r>
              <a:rPr lang="en-US" sz="2400" dirty="0" err="1">
                <a:solidFill>
                  <a:schemeClr val="accent3">
                    <a:lumMod val="50000"/>
                  </a:schemeClr>
                </a:solidFill>
              </a:rPr>
              <a:t>aranya</a:t>
            </a:r>
            <a:r>
              <a:rPr lang="en-US" sz="2400" dirty="0">
                <a:solidFill>
                  <a:schemeClr val="accent3">
                    <a:lumMod val="50000"/>
                  </a:schemeClr>
                </a:solidFill>
              </a:rPr>
              <a:t> means forested area. Hence it is a place where animals, birds &amp; other inmates of the forests can live without fear and in peace.                                                                                                                                                                                                                                                                                                                               </a:t>
            </a:r>
          </a:p>
        </p:txBody>
      </p:sp>
      <p:cxnSp>
        <p:nvCxnSpPr>
          <p:cNvPr id="22" name="Straight Connector 21">
            <a:extLst>
              <a:ext uri="{FF2B5EF4-FFF2-40B4-BE49-F238E27FC236}">
                <a16:creationId xmlns:a16="http://schemas.microsoft.com/office/drawing/2014/main" id="{C6855964-C920-48EB-8804-74291211C8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7665" y="6144768"/>
            <a:ext cx="647635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97577D4E-551A-970E-0B52-CE1FBBE7693A}"/>
              </a:ext>
            </a:extLst>
          </p:cNvPr>
          <p:cNvSpPr>
            <a:spLocks noGrp="1"/>
          </p:cNvSpPr>
          <p:nvPr>
            <p:ph type="ftr" sz="quarter" idx="11"/>
          </p:nvPr>
        </p:nvSpPr>
        <p:spPr>
          <a:xfrm>
            <a:off x="704088" y="6356350"/>
            <a:ext cx="4539727" cy="365125"/>
          </a:xfrm>
        </p:spPr>
        <p:txBody>
          <a:bodyPr vert="horz" lIns="91440" tIns="45720" rIns="91440" bIns="45720" rtlCol="0" anchor="ctr">
            <a:normAutofit/>
          </a:bodyPr>
          <a:lstStyle/>
          <a:p>
            <a:pPr>
              <a:spcAft>
                <a:spcPts val="600"/>
              </a:spcAft>
            </a:pPr>
            <a:r>
              <a:rPr lang="en-US" kern="1200">
                <a:solidFill>
                  <a:srgbClr val="FFFFFF"/>
                </a:solidFill>
                <a:latin typeface="+mj-lt"/>
                <a:ea typeface="+mn-ea"/>
                <a:cs typeface="+mn-cs"/>
              </a:rPr>
              <a:t>PRESENTATION TITLE</a:t>
            </a:r>
          </a:p>
        </p:txBody>
      </p:sp>
      <p:sp>
        <p:nvSpPr>
          <p:cNvPr id="6" name="Date Placeholder 5">
            <a:extLst>
              <a:ext uri="{FF2B5EF4-FFF2-40B4-BE49-F238E27FC236}">
                <a16:creationId xmlns:a16="http://schemas.microsoft.com/office/drawing/2014/main" id="{C8FD958F-0EE5-E16A-FB56-DEA9E46FAB15}"/>
              </a:ext>
            </a:extLst>
          </p:cNvPr>
          <p:cNvSpPr>
            <a:spLocks noGrp="1"/>
          </p:cNvSpPr>
          <p:nvPr>
            <p:ph type="dt" sz="half" idx="10"/>
          </p:nvPr>
        </p:nvSpPr>
        <p:spPr>
          <a:xfrm>
            <a:off x="8369448" y="6356350"/>
            <a:ext cx="2549564" cy="365125"/>
          </a:xfrm>
        </p:spPr>
        <p:txBody>
          <a:bodyPr vert="horz" lIns="91440" tIns="45720" rIns="91440" bIns="45720" rtlCol="0" anchor="ctr">
            <a:normAutofit/>
          </a:bodyPr>
          <a:lstStyle/>
          <a:p>
            <a:pPr>
              <a:spcAft>
                <a:spcPts val="600"/>
              </a:spcAft>
            </a:pPr>
            <a:r>
              <a:rPr lang="en-US" dirty="0"/>
              <a:t>2/11/20XX</a:t>
            </a:r>
          </a:p>
        </p:txBody>
      </p:sp>
      <p:sp>
        <p:nvSpPr>
          <p:cNvPr id="7" name="Slide Number Placeholder 6">
            <a:extLst>
              <a:ext uri="{FF2B5EF4-FFF2-40B4-BE49-F238E27FC236}">
                <a16:creationId xmlns:a16="http://schemas.microsoft.com/office/drawing/2014/main" id="{41EF168F-9E53-8A00-DAAC-199914AB5732}"/>
              </a:ext>
            </a:extLst>
          </p:cNvPr>
          <p:cNvSpPr>
            <a:spLocks noGrp="1"/>
          </p:cNvSpPr>
          <p:nvPr>
            <p:ph type="sldNum" sz="quarter" idx="12"/>
          </p:nvPr>
        </p:nvSpPr>
        <p:spPr>
          <a:xfrm>
            <a:off x="10919012" y="6356350"/>
            <a:ext cx="672354" cy="365125"/>
          </a:xfrm>
        </p:spPr>
        <p:txBody>
          <a:bodyPr vert="horz" lIns="91440" tIns="45720" rIns="91440" bIns="45720" rtlCol="0" anchor="ctr">
            <a:normAutofit/>
          </a:bodyPr>
          <a:lstStyle/>
          <a:p>
            <a:pPr>
              <a:lnSpc>
                <a:spcPct val="90000"/>
              </a:lnSpc>
              <a:spcAft>
                <a:spcPts val="600"/>
              </a:spcAft>
            </a:pPr>
            <a:fld id="{E30AF5A0-43BB-4336-8627-9123B9144D80}" type="slidenum">
              <a:rPr lang="en-US" smtClean="0"/>
              <a:pPr>
                <a:lnSpc>
                  <a:spcPct val="90000"/>
                </a:lnSpc>
                <a:spcAft>
                  <a:spcPts val="600"/>
                </a:spcAft>
              </a:pPr>
              <a:t>5</a:t>
            </a:fld>
            <a:endParaRPr lang="en-US"/>
          </a:p>
        </p:txBody>
      </p:sp>
    </p:spTree>
    <p:extLst>
      <p:ext uri="{BB962C8B-B14F-4D97-AF65-F5344CB8AC3E}">
        <p14:creationId xmlns:p14="http://schemas.microsoft.com/office/powerpoint/2010/main" val="30492462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C0716-C5C3-07FE-7B7E-479518684988}"/>
              </a:ext>
            </a:extLst>
          </p:cNvPr>
          <p:cNvSpPr>
            <a:spLocks noGrp="1"/>
          </p:cNvSpPr>
          <p:nvPr>
            <p:ph type="title"/>
          </p:nvPr>
        </p:nvSpPr>
        <p:spPr>
          <a:xfrm>
            <a:off x="5753458" y="2396969"/>
            <a:ext cx="5922279" cy="1272986"/>
          </a:xfrm>
        </p:spPr>
        <p:txBody>
          <a:bodyPr>
            <a:noAutofit/>
          </a:bodyPr>
          <a:lstStyle/>
          <a:p>
            <a:r>
              <a:rPr lang="en-IN" sz="7200" dirty="0"/>
              <a:t>Artha Sastra</a:t>
            </a:r>
          </a:p>
        </p:txBody>
      </p:sp>
      <p:pic>
        <p:nvPicPr>
          <p:cNvPr id="11" name="Picture Placeholder 10">
            <a:extLst>
              <a:ext uri="{FF2B5EF4-FFF2-40B4-BE49-F238E27FC236}">
                <a16:creationId xmlns:a16="http://schemas.microsoft.com/office/drawing/2014/main" id="{AF604937-7F69-8FBF-9F2A-78B00FF9A44A}"/>
              </a:ext>
            </a:extLst>
          </p:cNvPr>
          <p:cNvPicPr>
            <a:picLocks noGrp="1" noChangeAspect="1"/>
          </p:cNvPicPr>
          <p:nvPr>
            <p:ph type="pic" sz="quarter" idx="13"/>
          </p:nvPr>
        </p:nvPicPr>
        <p:blipFill>
          <a:blip r:embed="rId2"/>
          <a:srcRect l="5029" r="5029"/>
          <a:stretch>
            <a:fillRect/>
          </a:stretch>
        </p:blipFill>
        <p:spPr>
          <a:xfrm>
            <a:off x="1028467" y="687300"/>
            <a:ext cx="4292546" cy="5483399"/>
          </a:xfrm>
          <a:prstGeom prst="rect">
            <a:avLst/>
          </a:prstGeom>
        </p:spPr>
      </p:pic>
      <p:sp>
        <p:nvSpPr>
          <p:cNvPr id="5" name="Footer Placeholder 4">
            <a:extLst>
              <a:ext uri="{FF2B5EF4-FFF2-40B4-BE49-F238E27FC236}">
                <a16:creationId xmlns:a16="http://schemas.microsoft.com/office/drawing/2014/main" id="{F58867BA-8D88-2826-B484-C1F9FF4F0D79}"/>
              </a:ext>
            </a:extLst>
          </p:cNvPr>
          <p:cNvSpPr>
            <a:spLocks noGrp="1"/>
          </p:cNvSpPr>
          <p:nvPr>
            <p:ph type="ftr" sz="quarter" idx="11"/>
          </p:nvPr>
        </p:nvSpPr>
        <p:spPr/>
        <p:txBody>
          <a:bodyPr/>
          <a:lstStyle/>
          <a:p>
            <a:r>
              <a:rPr lang="en-US"/>
              <a:t>PRESENTATION TITLE</a:t>
            </a:r>
            <a:endParaRPr lang="en-US" dirty="0"/>
          </a:p>
        </p:txBody>
      </p:sp>
      <p:sp>
        <p:nvSpPr>
          <p:cNvPr id="6" name="Date Placeholder 5">
            <a:extLst>
              <a:ext uri="{FF2B5EF4-FFF2-40B4-BE49-F238E27FC236}">
                <a16:creationId xmlns:a16="http://schemas.microsoft.com/office/drawing/2014/main" id="{9506E78D-660E-969C-6C51-5977C529436D}"/>
              </a:ext>
            </a:extLst>
          </p:cNvPr>
          <p:cNvSpPr>
            <a:spLocks noGrp="1"/>
          </p:cNvSpPr>
          <p:nvPr>
            <p:ph type="dt" sz="half" idx="10"/>
          </p:nvPr>
        </p:nvSpPr>
        <p:spPr/>
        <p:txBody>
          <a:bodyPr/>
          <a:lstStyle/>
          <a:p>
            <a:r>
              <a:rPr lang="en-US"/>
              <a:t>2/11/20XX</a:t>
            </a:r>
          </a:p>
        </p:txBody>
      </p:sp>
      <p:sp>
        <p:nvSpPr>
          <p:cNvPr id="7" name="Slide Number Placeholder 6">
            <a:extLst>
              <a:ext uri="{FF2B5EF4-FFF2-40B4-BE49-F238E27FC236}">
                <a16:creationId xmlns:a16="http://schemas.microsoft.com/office/drawing/2014/main" id="{AC2EDACA-09F8-1006-09CC-063F31692904}"/>
              </a:ext>
            </a:extLst>
          </p:cNvPr>
          <p:cNvSpPr>
            <a:spLocks noGrp="1"/>
          </p:cNvSpPr>
          <p:nvPr>
            <p:ph type="sldNum" sz="quarter" idx="12"/>
          </p:nvPr>
        </p:nvSpPr>
        <p:spPr/>
        <p:txBody>
          <a:bodyPr/>
          <a:lstStyle/>
          <a:p>
            <a:fld id="{E30AF5A0-43BB-4336-8627-9123B9144D80}" type="slidenum">
              <a:rPr lang="en-US" smtClean="0"/>
              <a:t>6</a:t>
            </a:fld>
            <a:endParaRPr lang="en-US"/>
          </a:p>
        </p:txBody>
      </p:sp>
      <p:sp>
        <p:nvSpPr>
          <p:cNvPr id="9" name="TextBox 8">
            <a:extLst>
              <a:ext uri="{FF2B5EF4-FFF2-40B4-BE49-F238E27FC236}">
                <a16:creationId xmlns:a16="http://schemas.microsoft.com/office/drawing/2014/main" id="{4150FD0B-FCEA-83B4-4A9A-35A153F0CC75}"/>
              </a:ext>
            </a:extLst>
          </p:cNvPr>
          <p:cNvSpPr txBox="1"/>
          <p:nvPr/>
        </p:nvSpPr>
        <p:spPr>
          <a:xfrm>
            <a:off x="596022" y="881317"/>
            <a:ext cx="4292546" cy="5577276"/>
          </a:xfrm>
          <a:prstGeom prst="rect">
            <a:avLst/>
          </a:prstGeom>
          <a:noFill/>
        </p:spPr>
        <p:txBody>
          <a:bodyPr wrap="square">
            <a:spAutoFit/>
          </a:bodyPr>
          <a:lstStyle/>
          <a:p>
            <a:endParaRPr lang="en-IN" dirty="0"/>
          </a:p>
        </p:txBody>
      </p:sp>
    </p:spTree>
    <p:extLst>
      <p:ext uri="{BB962C8B-B14F-4D97-AF65-F5344CB8AC3E}">
        <p14:creationId xmlns:p14="http://schemas.microsoft.com/office/powerpoint/2010/main" val="738548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2885198A-D793-A744-AF06-D5166D940BE4}"/>
              </a:ext>
            </a:extLst>
          </p:cNvPr>
          <p:cNvSpPr>
            <a:spLocks noGrp="1"/>
          </p:cNvSpPr>
          <p:nvPr>
            <p:ph type="title"/>
          </p:nvPr>
        </p:nvSpPr>
        <p:spPr>
          <a:xfrm>
            <a:off x="3491279" y="312806"/>
            <a:ext cx="5209441" cy="727075"/>
          </a:xfrm>
        </p:spPr>
        <p:txBody>
          <a:bodyPr>
            <a:noAutofit/>
          </a:bodyPr>
          <a:lstStyle/>
          <a:p>
            <a:pPr algn="ctr"/>
            <a:r>
              <a:rPr lang="en-US" sz="2400" b="1" dirty="0">
                <a:solidFill>
                  <a:srgbClr val="FFFF00"/>
                </a:solidFill>
                <a:latin typeface="Times New Roman" panose="02020603050405020304" pitchFamily="18" charset="0"/>
                <a:cs typeface="Times New Roman" panose="02020603050405020304" pitchFamily="18" charset="0"/>
              </a:rPr>
              <a:t>Four Seasons </a:t>
            </a:r>
            <a:br>
              <a:rPr lang="en-US" sz="2400" b="1" dirty="0">
                <a:solidFill>
                  <a:srgbClr val="FFFF00"/>
                </a:solidFill>
                <a:latin typeface="Times New Roman" panose="02020603050405020304" pitchFamily="18" charset="0"/>
                <a:cs typeface="Times New Roman" panose="02020603050405020304" pitchFamily="18" charset="0"/>
              </a:rPr>
            </a:br>
            <a:r>
              <a:rPr lang="en-US" sz="2400" b="1" dirty="0">
                <a:solidFill>
                  <a:srgbClr val="FFFF00"/>
                </a:solidFill>
                <a:latin typeface="Times New Roman" panose="02020603050405020304" pitchFamily="18" charset="0"/>
                <a:cs typeface="Times New Roman" panose="02020603050405020304" pitchFamily="18" charset="0"/>
              </a:rPr>
              <a:t>Vivaldi</a:t>
            </a:r>
            <a:endParaRPr lang="en-IN" sz="2400" b="1" dirty="0">
              <a:solidFill>
                <a:srgbClr val="FFFF00"/>
              </a:solidFill>
              <a:latin typeface="Times New Roman" panose="02020603050405020304" pitchFamily="18" charset="0"/>
              <a:cs typeface="Times New Roman" panose="02020603050405020304" pitchFamily="18" charset="0"/>
            </a:endParaRPr>
          </a:p>
        </p:txBody>
      </p:sp>
      <p:pic>
        <p:nvPicPr>
          <p:cNvPr id="12" name="Wester classical slide.mp4" descr="Wester classical slide.mp4">
            <a:hlinkClick r:id="" action="ppaction://media"/>
            <a:extLst>
              <a:ext uri="{FF2B5EF4-FFF2-40B4-BE49-F238E27FC236}">
                <a16:creationId xmlns:a16="http://schemas.microsoft.com/office/drawing/2014/main" id="{0BD5026B-4710-424A-86A0-F65FCCA767F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713767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494"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93C92-A4EF-3E86-2869-B0ABA0E6E84F}"/>
              </a:ext>
            </a:extLst>
          </p:cNvPr>
          <p:cNvSpPr>
            <a:spLocks noGrp="1"/>
          </p:cNvSpPr>
          <p:nvPr>
            <p:ph type="title"/>
          </p:nvPr>
        </p:nvSpPr>
        <p:spPr/>
        <p:txBody>
          <a:bodyPr/>
          <a:lstStyle/>
          <a:p>
            <a:endParaRPr lang="en-IN"/>
          </a:p>
        </p:txBody>
      </p:sp>
      <p:pic>
        <p:nvPicPr>
          <p:cNvPr id="9" name="Picture Placeholder 8">
            <a:extLst>
              <a:ext uri="{FF2B5EF4-FFF2-40B4-BE49-F238E27FC236}">
                <a16:creationId xmlns:a16="http://schemas.microsoft.com/office/drawing/2014/main" id="{46D38705-649B-7412-0EB0-A0BC8B1FACC6}"/>
              </a:ext>
            </a:extLst>
          </p:cNvPr>
          <p:cNvPicPr>
            <a:picLocks noGrp="1" noChangeAspect="1"/>
          </p:cNvPicPr>
          <p:nvPr>
            <p:ph type="pic" sz="quarter" idx="13"/>
          </p:nvPr>
        </p:nvPicPr>
        <p:blipFill>
          <a:blip r:embed="rId4"/>
          <a:srcRect l="42124" r="42124"/>
          <a:stretch/>
        </p:blipFill>
        <p:spPr>
          <a:prstGeom prst="rect">
            <a:avLst/>
          </a:prstGeom>
        </p:spPr>
      </p:pic>
      <p:pic>
        <p:nvPicPr>
          <p:cNvPr id="3" name="audio 2">
            <a:hlinkClick r:id="" action="ppaction://media"/>
            <a:extLst>
              <a:ext uri="{FF2B5EF4-FFF2-40B4-BE49-F238E27FC236}">
                <a16:creationId xmlns:a16="http://schemas.microsoft.com/office/drawing/2014/main" id="{B1697BFB-A55E-34A6-5449-9FF9424E6A81}"/>
              </a:ext>
            </a:extLst>
          </p:cNvPr>
          <p:cNvPicPr>
            <a:picLocks noGrp="1" noChangeAspect="1"/>
          </p:cNvPicPr>
          <p:nvPr>
            <p:ph idx="1"/>
            <a:audioFile r:link="rId2"/>
            <p:extLst>
              <p:ext uri="{DAA4B4D4-6D71-4841-9C94-3DE7FCFB9230}">
                <p14:media xmlns:p14="http://schemas.microsoft.com/office/powerpoint/2010/main" r:embed="rId1"/>
              </p:ext>
            </p:extLst>
          </p:nvPr>
        </p:nvPicPr>
        <p:blipFill>
          <a:blip r:embed="rId5"/>
          <a:stretch>
            <a:fillRect/>
          </a:stretch>
        </p:blipFill>
        <p:spPr>
          <a:xfrm>
            <a:off x="8264525" y="3716338"/>
            <a:ext cx="609600" cy="609600"/>
          </a:xfrm>
        </p:spPr>
      </p:pic>
      <p:sp>
        <p:nvSpPr>
          <p:cNvPr id="5" name="Footer Placeholder 4">
            <a:extLst>
              <a:ext uri="{FF2B5EF4-FFF2-40B4-BE49-F238E27FC236}">
                <a16:creationId xmlns:a16="http://schemas.microsoft.com/office/drawing/2014/main" id="{EE92D805-D151-1FFC-3A3E-5123DF247F2B}"/>
              </a:ext>
            </a:extLst>
          </p:cNvPr>
          <p:cNvSpPr>
            <a:spLocks noGrp="1"/>
          </p:cNvSpPr>
          <p:nvPr>
            <p:ph type="ftr" sz="quarter" idx="11"/>
          </p:nvPr>
        </p:nvSpPr>
        <p:spPr/>
        <p:txBody>
          <a:bodyPr/>
          <a:lstStyle/>
          <a:p>
            <a:r>
              <a:rPr lang="en-US" dirty="0"/>
              <a:t>PRESENN TITLE</a:t>
            </a:r>
          </a:p>
        </p:txBody>
      </p:sp>
      <p:sp>
        <p:nvSpPr>
          <p:cNvPr id="6" name="Date Placeholder 5">
            <a:extLst>
              <a:ext uri="{FF2B5EF4-FFF2-40B4-BE49-F238E27FC236}">
                <a16:creationId xmlns:a16="http://schemas.microsoft.com/office/drawing/2014/main" id="{FAE0621B-F53F-D088-ABE8-77D91B8D54E5}"/>
              </a:ext>
            </a:extLst>
          </p:cNvPr>
          <p:cNvSpPr>
            <a:spLocks noGrp="1"/>
          </p:cNvSpPr>
          <p:nvPr>
            <p:ph type="dt" sz="half" idx="10"/>
          </p:nvPr>
        </p:nvSpPr>
        <p:spPr/>
        <p:txBody>
          <a:bodyPr/>
          <a:lstStyle/>
          <a:p>
            <a:endParaRPr lang="en-US" dirty="0"/>
          </a:p>
        </p:txBody>
      </p:sp>
      <p:pic>
        <p:nvPicPr>
          <p:cNvPr id="10" name="Picture 9">
            <a:extLst>
              <a:ext uri="{FF2B5EF4-FFF2-40B4-BE49-F238E27FC236}">
                <a16:creationId xmlns:a16="http://schemas.microsoft.com/office/drawing/2014/main" id="{5169D065-3392-A13C-177F-8EFB9011FBE9}"/>
              </a:ext>
            </a:extLst>
          </p:cNvPr>
          <p:cNvPicPr>
            <a:picLocks noChangeAspect="1"/>
          </p:cNvPicPr>
          <p:nvPr/>
        </p:nvPicPr>
        <p:blipFill>
          <a:blip r:embed="rId6"/>
          <a:stretch>
            <a:fillRect/>
          </a:stretch>
        </p:blipFill>
        <p:spPr>
          <a:xfrm>
            <a:off x="0" y="14288"/>
            <a:ext cx="12192000" cy="6829423"/>
          </a:xfrm>
          <a:prstGeom prst="rect">
            <a:avLst/>
          </a:prstGeom>
        </p:spPr>
      </p:pic>
      <p:sp>
        <p:nvSpPr>
          <p:cNvPr id="12" name="TextBox 11">
            <a:extLst>
              <a:ext uri="{FF2B5EF4-FFF2-40B4-BE49-F238E27FC236}">
                <a16:creationId xmlns:a16="http://schemas.microsoft.com/office/drawing/2014/main" id="{899D8731-8319-4E8B-0733-B663BBD2F665}"/>
              </a:ext>
            </a:extLst>
          </p:cNvPr>
          <p:cNvSpPr txBox="1"/>
          <p:nvPr/>
        </p:nvSpPr>
        <p:spPr>
          <a:xfrm>
            <a:off x="4526280" y="580604"/>
            <a:ext cx="2392680" cy="400110"/>
          </a:xfrm>
          <a:prstGeom prst="rect">
            <a:avLst/>
          </a:prstGeom>
          <a:noFill/>
        </p:spPr>
        <p:txBody>
          <a:bodyPr wrap="square">
            <a:spAutoFit/>
          </a:bodyPr>
          <a:lstStyle/>
          <a:p>
            <a:r>
              <a:rPr lang="en-US" sz="2000" dirty="0">
                <a:solidFill>
                  <a:srgbClr val="FFFF00"/>
                </a:solidFill>
                <a:latin typeface="Copperplate" panose="02000504000000020004" pitchFamily="2" charset="77"/>
              </a:rPr>
              <a:t>HINDUSTANI MUSIC</a:t>
            </a:r>
            <a:endParaRPr lang="en-IN" sz="2000" dirty="0"/>
          </a:p>
        </p:txBody>
      </p:sp>
      <p:pic>
        <p:nvPicPr>
          <p:cNvPr id="7" name="audio 2">
            <a:hlinkClick r:id="" action="ppaction://media"/>
            <a:extLst>
              <a:ext uri="{FF2B5EF4-FFF2-40B4-BE49-F238E27FC236}">
                <a16:creationId xmlns:a16="http://schemas.microsoft.com/office/drawing/2014/main" id="{8A81E62A-91B8-2C07-CBE0-B274248873A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82400" y="6234112"/>
            <a:ext cx="609600" cy="609600"/>
          </a:xfrm>
          <a:prstGeom prst="rect">
            <a:avLst/>
          </a:prstGeom>
        </p:spPr>
      </p:pic>
    </p:spTree>
    <p:extLst>
      <p:ext uri="{BB962C8B-B14F-4D97-AF65-F5344CB8AC3E}">
        <p14:creationId xmlns:p14="http://schemas.microsoft.com/office/powerpoint/2010/main" val="1763251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6262"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4626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3"/>
                </p:tgtEl>
              </p:cMediaNode>
            </p:audio>
            <p:audio>
              <p:cMediaNode vol="80000">
                <p:cTn id="12" fill="hold" display="0">
                  <p:stCondLst>
                    <p:cond delay="indefinite"/>
                  </p:stCondLst>
                </p:cTn>
                <p:tgtEl>
                  <p:spTgt spid="7"/>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8F7EF19-F550-B41D-175D-69D33E27F871}"/>
              </a:ext>
            </a:extLst>
          </p:cNvPr>
          <p:cNvSpPr>
            <a:spLocks noGrp="1"/>
          </p:cNvSpPr>
          <p:nvPr>
            <p:ph type="pic" sz="quarter" idx="13"/>
          </p:nvPr>
        </p:nvSpPr>
        <p:spPr/>
        <p:txBody>
          <a:bodyPr/>
          <a:lstStyle/>
          <a:p>
            <a:endParaRPr lang="en-IN"/>
          </a:p>
        </p:txBody>
      </p:sp>
      <p:sp>
        <p:nvSpPr>
          <p:cNvPr id="5" name="Footer Placeholder 4">
            <a:extLst>
              <a:ext uri="{FF2B5EF4-FFF2-40B4-BE49-F238E27FC236}">
                <a16:creationId xmlns:a16="http://schemas.microsoft.com/office/drawing/2014/main" id="{1161DE42-4428-EC00-5AEF-284E3E2BE7B2}"/>
              </a:ext>
            </a:extLst>
          </p:cNvPr>
          <p:cNvSpPr>
            <a:spLocks noGrp="1"/>
          </p:cNvSpPr>
          <p:nvPr>
            <p:ph type="ftr" sz="quarter" idx="11"/>
          </p:nvPr>
        </p:nvSpPr>
        <p:spPr/>
        <p:txBody>
          <a:bodyPr/>
          <a:lstStyle/>
          <a:p>
            <a:r>
              <a:rPr lang="en-US"/>
              <a:t>PRESENTATION TITLE</a:t>
            </a:r>
            <a:endParaRPr lang="en-US" dirty="0"/>
          </a:p>
        </p:txBody>
      </p:sp>
      <p:sp>
        <p:nvSpPr>
          <p:cNvPr id="6" name="Date Placeholder 5">
            <a:extLst>
              <a:ext uri="{FF2B5EF4-FFF2-40B4-BE49-F238E27FC236}">
                <a16:creationId xmlns:a16="http://schemas.microsoft.com/office/drawing/2014/main" id="{ED9434DF-C0C4-C2B4-DD81-603F4AA7FFCD}"/>
              </a:ext>
            </a:extLst>
          </p:cNvPr>
          <p:cNvSpPr>
            <a:spLocks noGrp="1"/>
          </p:cNvSpPr>
          <p:nvPr>
            <p:ph type="dt" sz="half" idx="10"/>
          </p:nvPr>
        </p:nvSpPr>
        <p:spPr/>
        <p:txBody>
          <a:bodyPr/>
          <a:lstStyle/>
          <a:p>
            <a:r>
              <a:rPr lang="en-US"/>
              <a:t>2/11/20XX</a:t>
            </a:r>
          </a:p>
        </p:txBody>
      </p:sp>
      <p:sp>
        <p:nvSpPr>
          <p:cNvPr id="7" name="Slide Number Placeholder 6">
            <a:extLst>
              <a:ext uri="{FF2B5EF4-FFF2-40B4-BE49-F238E27FC236}">
                <a16:creationId xmlns:a16="http://schemas.microsoft.com/office/drawing/2014/main" id="{A863A878-CE27-A469-CB45-2AFA18B9E266}"/>
              </a:ext>
            </a:extLst>
          </p:cNvPr>
          <p:cNvSpPr>
            <a:spLocks noGrp="1"/>
          </p:cNvSpPr>
          <p:nvPr>
            <p:ph type="sldNum" sz="quarter" idx="12"/>
          </p:nvPr>
        </p:nvSpPr>
        <p:spPr/>
        <p:txBody>
          <a:bodyPr/>
          <a:lstStyle/>
          <a:p>
            <a:fld id="{E30AF5A0-43BB-4336-8627-9123B9144D80}" type="slidenum">
              <a:rPr lang="en-US" smtClean="0"/>
              <a:t>9</a:t>
            </a:fld>
            <a:endParaRPr lang="en-US"/>
          </a:p>
        </p:txBody>
      </p:sp>
      <p:pic>
        <p:nvPicPr>
          <p:cNvPr id="8" name="Picture 7">
            <a:extLst>
              <a:ext uri="{FF2B5EF4-FFF2-40B4-BE49-F238E27FC236}">
                <a16:creationId xmlns:a16="http://schemas.microsoft.com/office/drawing/2014/main" id="{AE4BEA28-181B-93DC-3953-83FC9FBD8CAA}"/>
              </a:ext>
            </a:extLst>
          </p:cNvPr>
          <p:cNvPicPr>
            <a:picLocks noChangeAspect="1"/>
          </p:cNvPicPr>
          <p:nvPr/>
        </p:nvPicPr>
        <p:blipFill>
          <a:blip r:embed="rId4"/>
          <a:stretch>
            <a:fillRect/>
          </a:stretch>
        </p:blipFill>
        <p:spPr>
          <a:xfrm>
            <a:off x="-2" y="0"/>
            <a:ext cx="12192001" cy="6858000"/>
          </a:xfrm>
          <a:prstGeom prst="rect">
            <a:avLst/>
          </a:prstGeom>
        </p:spPr>
      </p:pic>
      <p:sp>
        <p:nvSpPr>
          <p:cNvPr id="10" name="TextBox 9">
            <a:extLst>
              <a:ext uri="{FF2B5EF4-FFF2-40B4-BE49-F238E27FC236}">
                <a16:creationId xmlns:a16="http://schemas.microsoft.com/office/drawing/2014/main" id="{DAB062C1-F30A-455E-248A-1C3001726E2C}"/>
              </a:ext>
            </a:extLst>
          </p:cNvPr>
          <p:cNvSpPr txBox="1"/>
          <p:nvPr/>
        </p:nvSpPr>
        <p:spPr>
          <a:xfrm>
            <a:off x="2643855" y="-48141"/>
            <a:ext cx="6118860" cy="369332"/>
          </a:xfrm>
          <a:prstGeom prst="rect">
            <a:avLst/>
          </a:prstGeom>
          <a:noFill/>
        </p:spPr>
        <p:txBody>
          <a:bodyPr wrap="square">
            <a:spAutoFit/>
          </a:bodyPr>
          <a:lstStyle/>
          <a:p>
            <a:pPr algn="ctr"/>
            <a:r>
              <a:rPr lang="en-US" sz="1800" dirty="0">
                <a:solidFill>
                  <a:srgbClr val="FFFF00"/>
                </a:solidFill>
                <a:latin typeface="Copperplate" panose="02000504000000020004" pitchFamily="2" charset="77"/>
              </a:rPr>
              <a:t>CARNATIC MUSIC</a:t>
            </a:r>
            <a:endParaRPr lang="en-IN" sz="1800" dirty="0">
              <a:solidFill>
                <a:srgbClr val="FFFF00"/>
              </a:solidFill>
              <a:latin typeface="Copperplate" panose="02000504000000020004" pitchFamily="2" charset="77"/>
            </a:endParaRPr>
          </a:p>
        </p:txBody>
      </p:sp>
      <p:sp>
        <p:nvSpPr>
          <p:cNvPr id="12" name="TextBox 11">
            <a:extLst>
              <a:ext uri="{FF2B5EF4-FFF2-40B4-BE49-F238E27FC236}">
                <a16:creationId xmlns:a16="http://schemas.microsoft.com/office/drawing/2014/main" id="{E64E96C7-E916-6DF7-E6F2-410DFB26093B}"/>
              </a:ext>
            </a:extLst>
          </p:cNvPr>
          <p:cNvSpPr txBox="1"/>
          <p:nvPr/>
        </p:nvSpPr>
        <p:spPr>
          <a:xfrm>
            <a:off x="6193720" y="136525"/>
            <a:ext cx="6118860" cy="3693319"/>
          </a:xfrm>
          <a:prstGeom prst="rect">
            <a:avLst/>
          </a:prstGeom>
          <a:noFill/>
        </p:spPr>
        <p:txBody>
          <a:bodyPr wrap="square">
            <a:spAutoFit/>
          </a:bodyPr>
          <a:lstStyle/>
          <a:p>
            <a:pPr algn="ctr"/>
            <a:r>
              <a:rPr lang="en-US" b="1" dirty="0">
                <a:solidFill>
                  <a:srgbClr val="FFFF00"/>
                </a:solidFill>
                <a:latin typeface="Times New Roman" panose="02020603050405020304" pitchFamily="18" charset="0"/>
                <a:cs typeface="Times New Roman" panose="02020603050405020304" pitchFamily="18" charset="0"/>
              </a:rPr>
              <a:t>ANANDAMRUTA</a:t>
            </a:r>
            <a:endParaRPr lang="en-US" dirty="0">
              <a:solidFill>
                <a:srgbClr val="FFFF00"/>
              </a:solidFill>
              <a:latin typeface="Times New Roman" panose="02020603050405020304" pitchFamily="18" charset="0"/>
              <a:cs typeface="Times New Roman" panose="02020603050405020304" pitchFamily="18" charset="0"/>
            </a:endParaRPr>
          </a:p>
          <a:p>
            <a:pPr algn="ctr"/>
            <a:r>
              <a:rPr lang="en-US" dirty="0">
                <a:solidFill>
                  <a:srgbClr val="FFFF00"/>
                </a:solidFill>
                <a:latin typeface="Times New Roman" panose="02020603050405020304" pitchFamily="18" charset="0"/>
                <a:cs typeface="Times New Roman" panose="02020603050405020304" pitchFamily="18" charset="0"/>
              </a:rPr>
              <a:t>O Bhavani, you who is beautified by Siva </a:t>
            </a:r>
          </a:p>
          <a:p>
            <a:pPr algn="ctr"/>
            <a:r>
              <a:rPr lang="en-US" dirty="0">
                <a:solidFill>
                  <a:srgbClr val="FFFF00"/>
                </a:solidFill>
                <a:latin typeface="Times New Roman" panose="02020603050405020304" pitchFamily="18" charset="0"/>
                <a:cs typeface="Times New Roman" panose="02020603050405020304" pitchFamily="18" charset="0"/>
              </a:rPr>
              <a:t>Who captivates us into a nectar like joy </a:t>
            </a:r>
          </a:p>
          <a:p>
            <a:pPr algn="ctr"/>
            <a:r>
              <a:rPr lang="en-US" dirty="0">
                <a:solidFill>
                  <a:srgbClr val="FFFF00"/>
                </a:solidFill>
                <a:latin typeface="Times New Roman" panose="02020603050405020304" pitchFamily="18" charset="0"/>
                <a:cs typeface="Times New Roman" panose="02020603050405020304" pitchFamily="18" charset="0"/>
              </a:rPr>
              <a:t> Shower us with nectar like rain</a:t>
            </a:r>
          </a:p>
          <a:p>
            <a:pPr algn="ctr"/>
            <a:r>
              <a:rPr lang="en-US" dirty="0">
                <a:solidFill>
                  <a:srgbClr val="FFFF00"/>
                </a:solidFill>
                <a:latin typeface="Times New Roman" panose="02020603050405020304" pitchFamily="18" charset="0"/>
                <a:cs typeface="Times New Roman" panose="02020603050405020304" pitchFamily="18" charset="0"/>
              </a:rPr>
              <a:t>You who are the protector of the son of Lakshmi</a:t>
            </a:r>
          </a:p>
          <a:p>
            <a:pPr algn="ctr"/>
            <a:r>
              <a:rPr lang="en-US" dirty="0">
                <a:solidFill>
                  <a:srgbClr val="FFFF00"/>
                </a:solidFill>
                <a:latin typeface="Times New Roman" panose="02020603050405020304" pitchFamily="18" charset="0"/>
                <a:cs typeface="Times New Roman" panose="02020603050405020304" pitchFamily="18" charset="0"/>
              </a:rPr>
              <a:t>You who are the mother of Guru Guha, </a:t>
            </a:r>
          </a:p>
          <a:p>
            <a:pPr algn="ctr"/>
            <a:r>
              <a:rPr lang="en-US" dirty="0">
                <a:solidFill>
                  <a:srgbClr val="FFFF00"/>
                </a:solidFill>
                <a:latin typeface="Times New Roman" panose="02020603050405020304" pitchFamily="18" charset="0"/>
                <a:cs typeface="Times New Roman" panose="02020603050405020304" pitchFamily="18" charset="0"/>
              </a:rPr>
              <a:t>You are the one who takes the form of mind </a:t>
            </a:r>
          </a:p>
          <a:p>
            <a:pPr algn="ctr"/>
            <a:r>
              <a:rPr lang="en-US" dirty="0">
                <a:solidFill>
                  <a:srgbClr val="FFFF00"/>
                </a:solidFill>
                <a:latin typeface="Times New Roman" panose="02020603050405020304" pitchFamily="18" charset="0"/>
                <a:cs typeface="Times New Roman" panose="02020603050405020304" pitchFamily="18" charset="0"/>
              </a:rPr>
              <a:t>You are the one who causes good rain</a:t>
            </a:r>
          </a:p>
          <a:p>
            <a:pPr algn="ctr"/>
            <a:r>
              <a:rPr lang="en-US" dirty="0">
                <a:solidFill>
                  <a:srgbClr val="FFFF00"/>
                </a:solidFill>
                <a:latin typeface="Times New Roman" panose="02020603050405020304" pitchFamily="18" charset="0"/>
                <a:cs typeface="Times New Roman" panose="02020603050405020304" pitchFamily="18" charset="0"/>
              </a:rPr>
              <a:t>I think of you constantly</a:t>
            </a:r>
          </a:p>
          <a:p>
            <a:pPr algn="ctr"/>
            <a:r>
              <a:rPr lang="en-US" dirty="0">
                <a:solidFill>
                  <a:srgbClr val="FFFF00"/>
                </a:solidFill>
                <a:latin typeface="Times New Roman" panose="02020603050405020304" pitchFamily="18" charset="0"/>
                <a:cs typeface="Times New Roman" panose="02020603050405020304" pitchFamily="18" charset="0"/>
              </a:rPr>
              <a:t>O embodiment of nectar </a:t>
            </a:r>
          </a:p>
          <a:p>
            <a:pPr algn="ctr"/>
            <a:r>
              <a:rPr lang="en-US" dirty="0">
                <a:solidFill>
                  <a:srgbClr val="FFFF00"/>
                </a:solidFill>
                <a:latin typeface="Times New Roman" panose="02020603050405020304" pitchFamily="18" charset="0"/>
                <a:cs typeface="Times New Roman" panose="02020603050405020304" pitchFamily="18" charset="0"/>
              </a:rPr>
              <a:t>Shower us with rain, shower us with rain, and shower us with rain</a:t>
            </a:r>
          </a:p>
          <a:p>
            <a:pPr algn="ctr"/>
            <a:endParaRPr lang="en-US" dirty="0">
              <a:solidFill>
                <a:srgbClr val="FFFF00"/>
              </a:solidFill>
              <a:latin typeface="Times New Roman" panose="02020603050405020304" pitchFamily="18" charset="0"/>
              <a:cs typeface="Times New Roman" panose="02020603050405020304" pitchFamily="18" charset="0"/>
            </a:endParaRPr>
          </a:p>
        </p:txBody>
      </p:sp>
      <p:pic>
        <p:nvPicPr>
          <p:cNvPr id="13" name="Audio 1">
            <a:hlinkClick r:id="" action="ppaction://media"/>
            <a:extLst>
              <a:ext uri="{FF2B5EF4-FFF2-40B4-BE49-F238E27FC236}">
                <a16:creationId xmlns:a16="http://schemas.microsoft.com/office/drawing/2014/main" id="{4A5938A4-8709-5E75-5AD7-B48BAF4A5C5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73970" y="6111875"/>
            <a:ext cx="609600" cy="609600"/>
          </a:xfrm>
          <a:prstGeom prst="rect">
            <a:avLst/>
          </a:prstGeom>
        </p:spPr>
      </p:pic>
    </p:spTree>
    <p:extLst>
      <p:ext uri="{BB962C8B-B14F-4D97-AF65-F5344CB8AC3E}">
        <p14:creationId xmlns:p14="http://schemas.microsoft.com/office/powerpoint/2010/main" val="489239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3847"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cTn>
                <p:tgtEl>
                  <p:spTgt spid="13"/>
                </p:tgtEl>
              </p:cMediaNode>
            </p:audio>
          </p:childTnLst>
        </p:cTn>
      </p:par>
    </p:tnLst>
  </p:timing>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Custom 9">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ronicleVTI" id="{508E4D90-5116-4BF0-876B-3F422DD1F65F}" vid="{AA21DC3D-92A8-43A4-8358-ED428371CD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E0F876D-ECAD-49DD-95DE-E4DA3D4E9CA1}">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2.xml><?xml version="1.0" encoding="utf-8"?>
<ds:datastoreItem xmlns:ds="http://schemas.openxmlformats.org/officeDocument/2006/customXml" ds:itemID="{4EC785CC-7DC7-486B-AC4F-90AD768E96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59187C1-630C-405A-830B-EED062A49695}">
  <ds:schemaRefs>
    <ds:schemaRef ds:uri="http://schemas.microsoft.com/sharepoint/v3/contenttype/forms"/>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Chronicle design</Template>
  <TotalTime>6893</TotalTime>
  <Words>1311</Words>
  <Application>Microsoft Office PowerPoint</Application>
  <PresentationFormat>Widescreen</PresentationFormat>
  <Paragraphs>166</Paragraphs>
  <Slides>21</Slides>
  <Notes>11</Notes>
  <HiddenSlides>0</HiddenSlides>
  <MMClips>17</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Calisto MT</vt:lpstr>
      <vt:lpstr>Copperplate</vt:lpstr>
      <vt:lpstr>Times New Roman</vt:lpstr>
      <vt:lpstr>Univers Condensed</vt:lpstr>
      <vt:lpstr>ChronicleVTI</vt:lpstr>
      <vt:lpstr>Nature and Theosophy  Jaishree Kannan</vt:lpstr>
      <vt:lpstr>Sri Dakshinamurti</vt:lpstr>
      <vt:lpstr>3.Atharva Veda 12.1.12         माता भूमिः पुत्रो अहं पृथिव्याः (Mātā bhūmiḥ putro'ham pṛthivyāḥ)     </vt:lpstr>
      <vt:lpstr>Tapovan</vt:lpstr>
      <vt:lpstr>Abhayaranya</vt:lpstr>
      <vt:lpstr>Artha Sastra</vt:lpstr>
      <vt:lpstr>Four Seasons  Vivaldi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Thank you all                                                  Namasthe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Celebrating Nature through Music</dc:title>
  <dc:creator>Anand K</dc:creator>
  <cp:lastModifiedBy>Gnana Selvaraj (Nokia)</cp:lastModifiedBy>
  <cp:revision>146</cp:revision>
  <dcterms:created xsi:type="dcterms:W3CDTF">2022-03-14T06:31:17Z</dcterms:created>
  <dcterms:modified xsi:type="dcterms:W3CDTF">2026-06-04T08:10:43Z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